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35"/>
  </p:notesMasterIdLst>
  <p:sldIdLst>
    <p:sldId id="256" r:id="rId2"/>
    <p:sldId id="258" r:id="rId3"/>
    <p:sldId id="305" r:id="rId4"/>
    <p:sldId id="306" r:id="rId5"/>
    <p:sldId id="307" r:id="rId6"/>
    <p:sldId id="308" r:id="rId7"/>
    <p:sldId id="259" r:id="rId8"/>
    <p:sldId id="309" r:id="rId9"/>
    <p:sldId id="310" r:id="rId10"/>
    <p:sldId id="261" r:id="rId11"/>
    <p:sldId id="323" r:id="rId12"/>
    <p:sldId id="311" r:id="rId13"/>
    <p:sldId id="315" r:id="rId14"/>
    <p:sldId id="321" r:id="rId15"/>
    <p:sldId id="312" r:id="rId16"/>
    <p:sldId id="314" r:id="rId17"/>
    <p:sldId id="316" r:id="rId18"/>
    <p:sldId id="317" r:id="rId19"/>
    <p:sldId id="313" r:id="rId20"/>
    <p:sldId id="319" r:id="rId21"/>
    <p:sldId id="318" r:id="rId22"/>
    <p:sldId id="329" r:id="rId23"/>
    <p:sldId id="322" r:id="rId24"/>
    <p:sldId id="326" r:id="rId25"/>
    <p:sldId id="334" r:id="rId26"/>
    <p:sldId id="325" r:id="rId27"/>
    <p:sldId id="328" r:id="rId28"/>
    <p:sldId id="262" r:id="rId29"/>
    <p:sldId id="330" r:id="rId30"/>
    <p:sldId id="331" r:id="rId31"/>
    <p:sldId id="333" r:id="rId32"/>
    <p:sldId id="332" r:id="rId33"/>
    <p:sldId id="284" r:id="rId34"/>
  </p:sldIdLst>
  <p:sldSz cx="9144000" cy="5143500" type="screen16x9"/>
  <p:notesSz cx="6858000" cy="9144000"/>
  <p:embeddedFontLst>
    <p:embeddedFont>
      <p:font typeface="Barlow Semi Condensed" pitchFamily="2" charset="77"/>
      <p:regular r:id="rId36"/>
      <p:bold r:id="rId36"/>
      <p:italic r:id="rId36"/>
      <p:boldItalic r:id="rId36"/>
    </p:embeddedFont>
    <p:embeddedFont>
      <p:font typeface="Barlow Semi Condensed Medium" pitchFamily="2" charset="77"/>
      <p:regular r:id="rId36"/>
      <p:bold r:id="rId36"/>
      <p:italic r:id="rId36"/>
      <p:boldItalic r:id="rId36"/>
    </p:embeddedFont>
    <p:embeddedFont>
      <p:font typeface="Fjalla One" panose="02000506040000020004" pitchFamily="2" charset="0"/>
      <p:regular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90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82BA"/>
    <a:srgbClr val="D72727"/>
    <a:srgbClr val="269E26"/>
    <a:srgbClr val="FF7B08"/>
    <a:srgbClr val="FF9300"/>
    <a:srgbClr val="667F92"/>
    <a:srgbClr val="FFA83F"/>
    <a:srgbClr val="FFC202"/>
    <a:srgbClr val="FFA445"/>
    <a:srgbClr val="77C6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5D6AAC-0921-4D39-BFEB-7D4C5D470B54}">
  <a:tblStyle styleId="{305D6AAC-0921-4D39-BFEB-7D4C5D470B5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52"/>
    <p:restoredTop sz="94733"/>
  </p:normalViewPr>
  <p:slideViewPr>
    <p:cSldViewPr snapToGrid="0" snapToObjects="1">
      <p:cViewPr>
        <p:scale>
          <a:sx n="141" d="100"/>
          <a:sy n="141" d="100"/>
        </p:scale>
        <p:origin x="80" y="128"/>
      </p:cViewPr>
      <p:guideLst>
        <p:guide orient="horz" pos="1620"/>
        <p:guide pos="290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NUL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Column1</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2-6F1F-4640-85C1-55EC07EBB636}"/>
              </c:ext>
            </c:extLst>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3-6F1F-4640-85C1-55EC07EBB636}"/>
              </c:ext>
            </c:extLst>
          </c:dPt>
          <c:dPt>
            <c:idx val="4"/>
            <c:bubble3D val="0"/>
            <c:spPr>
              <a:solidFill>
                <a:schemeClr val="accent5"/>
              </a:solidFill>
              <a:ln w="19050">
                <a:solidFill>
                  <a:schemeClr val="lt1"/>
                </a:solidFill>
              </a:ln>
              <a:effectLst/>
            </c:spPr>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4-6F1F-4640-85C1-55EC07EBB636}"/>
              </c:ext>
            </c:extLst>
          </c:dPt>
          <c:dLbls>
            <c:dLbl>
              <c:idx val="3"/>
              <c:layout>
                <c:manualLayout>
                  <c:x val="0"/>
                  <c:y val="-3.4630278152030193E-3"/>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F1F-4640-85C1-55EC07EBB636}"/>
                </c:ext>
              </c:extLst>
            </c:dLbl>
            <c:spPr>
              <a:solidFill>
                <a:srgbClr val="FFFFFF">
                  <a:alpha val="0"/>
                </a:srgbClr>
              </a:solidFill>
              <a:ln>
                <a:no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TH"/>
              </a:p>
            </c:tx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Sheet1!$A$2:$A$7</c:f>
              <c:strCache>
                <c:ptCount val="6"/>
                <c:pt idx="0">
                  <c:v>United</c:v>
                </c:pt>
                <c:pt idx="1">
                  <c:v>US Airways</c:v>
                </c:pt>
                <c:pt idx="2">
                  <c:v>American</c:v>
                </c:pt>
                <c:pt idx="3">
                  <c:v>Southwest</c:v>
                </c:pt>
                <c:pt idx="4">
                  <c:v>Delta</c:v>
                </c:pt>
                <c:pt idx="5">
                  <c:v>Virgin America</c:v>
                </c:pt>
              </c:strCache>
            </c:strRef>
          </c:cat>
          <c:val>
            <c:numRef>
              <c:f>Sheet1!$B$2:$B$7</c:f>
              <c:numCache>
                <c:formatCode>General</c:formatCode>
                <c:ptCount val="6"/>
                <c:pt idx="0">
                  <c:v>26.1</c:v>
                </c:pt>
                <c:pt idx="1">
                  <c:v>19.899999999999999</c:v>
                </c:pt>
                <c:pt idx="2">
                  <c:v>18.8</c:v>
                </c:pt>
                <c:pt idx="3">
                  <c:v>16.5</c:v>
                </c:pt>
                <c:pt idx="4">
                  <c:v>15.2</c:v>
                </c:pt>
                <c:pt idx="5">
                  <c:v>3.4</c:v>
                </c:pt>
              </c:numCache>
            </c:numRef>
          </c:val>
          <c:extLst>
            <c:ext xmlns:c16="http://schemas.microsoft.com/office/drawing/2014/chart" uri="{C3380CC4-5D6E-409C-BE32-E72D297353CC}">
              <c16:uniqueId val="{00000000-6F1F-4640-85C1-55EC07EBB636}"/>
            </c:ext>
          </c:extLst>
        </c:ser>
        <c:dLbls>
          <c:dLblPos val="outEnd"/>
          <c:showLegendKey val="0"/>
          <c:showVal val="0"/>
          <c:showCatName val="0"/>
          <c:showSerName val="0"/>
          <c:showPercent val="1"/>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TH"/>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434916-4492-9B48-B82A-10D18E6D0C28}" type="doc">
      <dgm:prSet loTypeId="urn:microsoft.com/office/officeart/2005/8/layout/hierarchy2" loCatId="" qsTypeId="urn:microsoft.com/office/officeart/2005/8/quickstyle/simple1" qsCatId="simple" csTypeId="urn:microsoft.com/office/officeart/2005/8/colors/accent1_2" csCatId="accent1" phldr="1"/>
      <dgm:spPr/>
      <dgm:t>
        <a:bodyPr/>
        <a:lstStyle/>
        <a:p>
          <a:endParaRPr lang="en-US"/>
        </a:p>
      </dgm:t>
    </dgm:pt>
    <dgm:pt modelId="{C9B5FBE0-485F-504E-AD1A-2204BB85A8B6}">
      <dgm:prSet phldrT="[Text]"/>
      <dgm:spPr/>
      <dgm:t>
        <a:bodyPr/>
        <a:lstStyle/>
        <a:p>
          <a:r>
            <a:rPr lang="en-US" dirty="0"/>
            <a:t>Twitter Dataset</a:t>
          </a:r>
        </a:p>
      </dgm:t>
    </dgm:pt>
    <dgm:pt modelId="{297E3DA5-5A79-0043-9DE8-9AFC36700615}" type="parTrans" cxnId="{4CC895E9-00A2-3247-B063-B2CA711966E0}">
      <dgm:prSet/>
      <dgm:spPr/>
      <dgm:t>
        <a:bodyPr/>
        <a:lstStyle/>
        <a:p>
          <a:endParaRPr lang="en-US"/>
        </a:p>
      </dgm:t>
    </dgm:pt>
    <dgm:pt modelId="{FB0356EC-DE1A-9344-BCF2-5C60414ECC19}" type="sibTrans" cxnId="{4CC895E9-00A2-3247-B063-B2CA711966E0}">
      <dgm:prSet/>
      <dgm:spPr/>
      <dgm:t>
        <a:bodyPr/>
        <a:lstStyle/>
        <a:p>
          <a:endParaRPr lang="en-US"/>
        </a:p>
      </dgm:t>
    </dgm:pt>
    <dgm:pt modelId="{B7526224-E533-5A40-97C3-ED9CB00AD52F}">
      <dgm:prSet phldrT="[Text]"/>
      <dgm:spPr/>
      <dgm:t>
        <a:bodyPr/>
        <a:lstStyle/>
        <a:p>
          <a:r>
            <a:rPr lang="en-US" dirty="0"/>
            <a:t>Features</a:t>
          </a:r>
        </a:p>
      </dgm:t>
    </dgm:pt>
    <dgm:pt modelId="{20A6239C-DCDD-4C49-8404-31779CB35001}" type="parTrans" cxnId="{C8EE4682-D3DD-B24A-A9B0-CCD3B308B9BF}">
      <dgm:prSet/>
      <dgm:spPr/>
      <dgm:t>
        <a:bodyPr/>
        <a:lstStyle/>
        <a:p>
          <a:endParaRPr lang="en-US"/>
        </a:p>
      </dgm:t>
    </dgm:pt>
    <dgm:pt modelId="{2416891E-918E-6941-AC2F-1C70C8D370FD}" type="sibTrans" cxnId="{C8EE4682-D3DD-B24A-A9B0-CCD3B308B9BF}">
      <dgm:prSet/>
      <dgm:spPr/>
      <dgm:t>
        <a:bodyPr/>
        <a:lstStyle/>
        <a:p>
          <a:endParaRPr lang="en-US"/>
        </a:p>
      </dgm:t>
    </dgm:pt>
    <dgm:pt modelId="{C42E825E-DA04-4B49-9526-226963668C2F}">
      <dgm:prSet phldrT="[Text]"/>
      <dgm:spPr/>
      <dgm:t>
        <a:bodyPr/>
        <a:lstStyle/>
        <a:p>
          <a:r>
            <a:rPr lang="en-US" dirty="0"/>
            <a:t>Text</a:t>
          </a:r>
        </a:p>
      </dgm:t>
    </dgm:pt>
    <dgm:pt modelId="{6D2AC8DF-75CD-B04B-AEE3-F2D9EB689664}" type="parTrans" cxnId="{80B81E12-3443-1441-B866-63874681C235}">
      <dgm:prSet/>
      <dgm:spPr/>
      <dgm:t>
        <a:bodyPr/>
        <a:lstStyle/>
        <a:p>
          <a:endParaRPr lang="en-US"/>
        </a:p>
      </dgm:t>
    </dgm:pt>
    <dgm:pt modelId="{FB0F1F70-4034-4B44-B0C6-DB2EE0843FF6}" type="sibTrans" cxnId="{80B81E12-3443-1441-B866-63874681C235}">
      <dgm:prSet/>
      <dgm:spPr/>
      <dgm:t>
        <a:bodyPr/>
        <a:lstStyle/>
        <a:p>
          <a:endParaRPr lang="en-US"/>
        </a:p>
      </dgm:t>
    </dgm:pt>
    <dgm:pt modelId="{FF6E09FF-A2F7-894D-BB9F-91931DC3E7A1}">
      <dgm:prSet phldrT="[Text]"/>
      <dgm:spPr/>
      <dgm:t>
        <a:bodyPr/>
        <a:lstStyle/>
        <a:p>
          <a:r>
            <a:rPr lang="en-US" dirty="0"/>
            <a:t>Metadata</a:t>
          </a:r>
        </a:p>
      </dgm:t>
    </dgm:pt>
    <dgm:pt modelId="{4B6F9F38-7138-D14E-8E20-C86C0875C1E1}" type="parTrans" cxnId="{4F80A5F0-7FCF-3046-8CC3-A2E15507E4BC}">
      <dgm:prSet/>
      <dgm:spPr/>
      <dgm:t>
        <a:bodyPr/>
        <a:lstStyle/>
        <a:p>
          <a:endParaRPr lang="en-US"/>
        </a:p>
      </dgm:t>
    </dgm:pt>
    <dgm:pt modelId="{204AE28A-DB41-E641-851D-A40F44E79020}" type="sibTrans" cxnId="{4F80A5F0-7FCF-3046-8CC3-A2E15507E4BC}">
      <dgm:prSet/>
      <dgm:spPr/>
      <dgm:t>
        <a:bodyPr/>
        <a:lstStyle/>
        <a:p>
          <a:endParaRPr lang="en-US"/>
        </a:p>
      </dgm:t>
    </dgm:pt>
    <dgm:pt modelId="{01F7D479-014B-9240-A560-71B7DB61010F}">
      <dgm:prSet phldrT="[Text]"/>
      <dgm:spPr/>
      <dgm:t>
        <a:bodyPr/>
        <a:lstStyle/>
        <a:p>
          <a:r>
            <a:rPr lang="en-US" dirty="0"/>
            <a:t>Sentiment</a:t>
          </a:r>
        </a:p>
        <a:p>
          <a:r>
            <a:rPr lang="en-US" dirty="0"/>
            <a:t>(Target Variables)</a:t>
          </a:r>
        </a:p>
      </dgm:t>
    </dgm:pt>
    <dgm:pt modelId="{FDEB9A2B-4328-8545-90AD-F1A11FA312C7}" type="parTrans" cxnId="{68E17D76-932F-8E4F-87C2-865329B868A4}">
      <dgm:prSet/>
      <dgm:spPr/>
      <dgm:t>
        <a:bodyPr/>
        <a:lstStyle/>
        <a:p>
          <a:endParaRPr lang="en-US"/>
        </a:p>
      </dgm:t>
    </dgm:pt>
    <dgm:pt modelId="{B7011B67-ABC0-324F-BEF8-BF93FEE9D1C5}" type="sibTrans" cxnId="{68E17D76-932F-8E4F-87C2-865329B868A4}">
      <dgm:prSet/>
      <dgm:spPr/>
      <dgm:t>
        <a:bodyPr/>
        <a:lstStyle/>
        <a:p>
          <a:endParaRPr lang="en-US"/>
        </a:p>
      </dgm:t>
    </dgm:pt>
    <dgm:pt modelId="{95BC0444-34E8-074D-B2AA-96A19146F892}">
      <dgm:prSet/>
      <dgm:spPr/>
      <dgm:t>
        <a:bodyPr/>
        <a:lstStyle/>
        <a:p>
          <a:r>
            <a:rPr lang="en-US" dirty="0"/>
            <a:t>Tweet messages</a:t>
          </a:r>
        </a:p>
      </dgm:t>
    </dgm:pt>
    <dgm:pt modelId="{83CD8BE6-680A-1445-863F-7B4262116D17}" type="parTrans" cxnId="{506955F2-35BE-8E43-9549-3606CF199CB3}">
      <dgm:prSet/>
      <dgm:spPr/>
      <dgm:t>
        <a:bodyPr/>
        <a:lstStyle/>
        <a:p>
          <a:endParaRPr lang="en-US"/>
        </a:p>
      </dgm:t>
    </dgm:pt>
    <dgm:pt modelId="{66B3566F-0F05-7145-8EE0-67998BB36E1A}" type="sibTrans" cxnId="{506955F2-35BE-8E43-9549-3606CF199CB3}">
      <dgm:prSet/>
      <dgm:spPr/>
      <dgm:t>
        <a:bodyPr/>
        <a:lstStyle/>
        <a:p>
          <a:endParaRPr lang="en-US"/>
        </a:p>
      </dgm:t>
    </dgm:pt>
    <dgm:pt modelId="{CCFAF20F-C1A3-C04A-A543-2936767C700D}">
      <dgm:prSet/>
      <dgm:spPr/>
      <dgm:t>
        <a:bodyPr/>
        <a:lstStyle/>
        <a:p>
          <a:r>
            <a:rPr lang="en-US" dirty="0"/>
            <a:t>Post </a:t>
          </a:r>
          <a:br>
            <a:rPr lang="en-US" dirty="0"/>
          </a:br>
          <a:r>
            <a:rPr lang="en-US" dirty="0"/>
            <a:t>date and time</a:t>
          </a:r>
        </a:p>
      </dgm:t>
    </dgm:pt>
    <dgm:pt modelId="{DC43EFE7-49C6-744D-A912-07AD0E74ED31}" type="parTrans" cxnId="{AF3F046E-E08C-4542-81F1-868B9011EA04}">
      <dgm:prSet/>
      <dgm:spPr/>
      <dgm:t>
        <a:bodyPr/>
        <a:lstStyle/>
        <a:p>
          <a:endParaRPr lang="en-US"/>
        </a:p>
      </dgm:t>
    </dgm:pt>
    <dgm:pt modelId="{C0EB0E55-C62B-CC4F-B0B8-50A5BA10F424}" type="sibTrans" cxnId="{AF3F046E-E08C-4542-81F1-868B9011EA04}">
      <dgm:prSet/>
      <dgm:spPr/>
      <dgm:t>
        <a:bodyPr/>
        <a:lstStyle/>
        <a:p>
          <a:endParaRPr lang="en-US"/>
        </a:p>
      </dgm:t>
    </dgm:pt>
    <dgm:pt modelId="{8CAEF587-AF0C-D947-880B-BFC27BA4BD2B}">
      <dgm:prSet/>
      <dgm:spPr/>
      <dgm:t>
        <a:bodyPr/>
        <a:lstStyle/>
        <a:p>
          <a:r>
            <a:rPr lang="en-US" dirty="0"/>
            <a:t>Positive/Neutral</a:t>
          </a:r>
        </a:p>
      </dgm:t>
    </dgm:pt>
    <dgm:pt modelId="{C3F5BD75-EDB1-F245-8905-EE8BAC8E7113}" type="parTrans" cxnId="{8F42070D-3385-D346-B222-6C19DB17EB35}">
      <dgm:prSet/>
      <dgm:spPr/>
      <dgm:t>
        <a:bodyPr/>
        <a:lstStyle/>
        <a:p>
          <a:endParaRPr lang="en-US"/>
        </a:p>
      </dgm:t>
    </dgm:pt>
    <dgm:pt modelId="{C6DE5F51-6A1B-D846-8195-C07AB3EAFF9A}" type="sibTrans" cxnId="{8F42070D-3385-D346-B222-6C19DB17EB35}">
      <dgm:prSet/>
      <dgm:spPr/>
      <dgm:t>
        <a:bodyPr/>
        <a:lstStyle/>
        <a:p>
          <a:endParaRPr lang="en-US"/>
        </a:p>
      </dgm:t>
    </dgm:pt>
    <dgm:pt modelId="{309D700D-AAF3-5448-856E-2A7EB3810830}">
      <dgm:prSet/>
      <dgm:spPr/>
      <dgm:t>
        <a:bodyPr/>
        <a:lstStyle/>
        <a:p>
          <a:r>
            <a:rPr lang="en-US" dirty="0"/>
            <a:t>Negative</a:t>
          </a:r>
        </a:p>
      </dgm:t>
    </dgm:pt>
    <dgm:pt modelId="{3AE12B9A-0A10-394C-BC7D-A70184EE6475}" type="parTrans" cxnId="{E4AAD201-66A3-0A48-AB99-CBCAB5FDA3AA}">
      <dgm:prSet/>
      <dgm:spPr/>
      <dgm:t>
        <a:bodyPr/>
        <a:lstStyle/>
        <a:p>
          <a:endParaRPr lang="en-US"/>
        </a:p>
      </dgm:t>
    </dgm:pt>
    <dgm:pt modelId="{2F774385-DD58-E74E-9ECF-9FC89F8E04E8}" type="sibTrans" cxnId="{E4AAD201-66A3-0A48-AB99-CBCAB5FDA3AA}">
      <dgm:prSet/>
      <dgm:spPr/>
      <dgm:t>
        <a:bodyPr/>
        <a:lstStyle/>
        <a:p>
          <a:endParaRPr lang="en-US"/>
        </a:p>
      </dgm:t>
    </dgm:pt>
    <dgm:pt modelId="{71C801DE-8C3F-E741-A180-6B72020D93DD}" type="pres">
      <dgm:prSet presAssocID="{CE434916-4492-9B48-B82A-10D18E6D0C28}" presName="diagram" presStyleCnt="0">
        <dgm:presLayoutVars>
          <dgm:chPref val="1"/>
          <dgm:dir/>
          <dgm:animOne val="branch"/>
          <dgm:animLvl val="lvl"/>
          <dgm:resizeHandles val="exact"/>
        </dgm:presLayoutVars>
      </dgm:prSet>
      <dgm:spPr/>
    </dgm:pt>
    <dgm:pt modelId="{0DDFF265-26EB-7842-A2A2-D02B89BF1B5B}" type="pres">
      <dgm:prSet presAssocID="{C9B5FBE0-485F-504E-AD1A-2204BB85A8B6}" presName="root1" presStyleCnt="0"/>
      <dgm:spPr/>
    </dgm:pt>
    <dgm:pt modelId="{8402026D-50C4-8147-B18D-1F7B36304487}" type="pres">
      <dgm:prSet presAssocID="{C9B5FBE0-485F-504E-AD1A-2204BB85A8B6}" presName="LevelOneTextNode" presStyleLbl="node0" presStyleIdx="0" presStyleCnt="1">
        <dgm:presLayoutVars>
          <dgm:chPref val="3"/>
        </dgm:presLayoutVars>
      </dgm:prSet>
      <dgm:spPr/>
    </dgm:pt>
    <dgm:pt modelId="{FA4891F4-BA65-4245-B9C1-429EF79797FE}" type="pres">
      <dgm:prSet presAssocID="{C9B5FBE0-485F-504E-AD1A-2204BB85A8B6}" presName="level2hierChild" presStyleCnt="0"/>
      <dgm:spPr/>
    </dgm:pt>
    <dgm:pt modelId="{1EF8061A-B751-0B4C-BA1C-7CF5386F7C67}" type="pres">
      <dgm:prSet presAssocID="{20A6239C-DCDD-4C49-8404-31779CB35001}" presName="conn2-1" presStyleLbl="parChTrans1D2" presStyleIdx="0" presStyleCnt="2"/>
      <dgm:spPr/>
    </dgm:pt>
    <dgm:pt modelId="{4B61D2FA-1DB8-554C-B558-1C0C8DE91595}" type="pres">
      <dgm:prSet presAssocID="{20A6239C-DCDD-4C49-8404-31779CB35001}" presName="connTx" presStyleLbl="parChTrans1D2" presStyleIdx="0" presStyleCnt="2"/>
      <dgm:spPr/>
    </dgm:pt>
    <dgm:pt modelId="{2FC53A36-6B95-6B4F-AFBA-FEB3765954FA}" type="pres">
      <dgm:prSet presAssocID="{B7526224-E533-5A40-97C3-ED9CB00AD52F}" presName="root2" presStyleCnt="0"/>
      <dgm:spPr/>
    </dgm:pt>
    <dgm:pt modelId="{C6DEEA5A-B162-2E48-8D91-9ED2AB615908}" type="pres">
      <dgm:prSet presAssocID="{B7526224-E533-5A40-97C3-ED9CB00AD52F}" presName="LevelTwoTextNode" presStyleLbl="node2" presStyleIdx="0" presStyleCnt="2">
        <dgm:presLayoutVars>
          <dgm:chPref val="3"/>
        </dgm:presLayoutVars>
      </dgm:prSet>
      <dgm:spPr/>
    </dgm:pt>
    <dgm:pt modelId="{8ACD3EB7-DAC9-7243-BDFA-192EE75FDF0B}" type="pres">
      <dgm:prSet presAssocID="{B7526224-E533-5A40-97C3-ED9CB00AD52F}" presName="level3hierChild" presStyleCnt="0"/>
      <dgm:spPr/>
    </dgm:pt>
    <dgm:pt modelId="{B6DF673A-63A6-9C4C-A86C-E9B673F4D972}" type="pres">
      <dgm:prSet presAssocID="{6D2AC8DF-75CD-B04B-AEE3-F2D9EB689664}" presName="conn2-1" presStyleLbl="parChTrans1D3" presStyleIdx="0" presStyleCnt="4"/>
      <dgm:spPr/>
    </dgm:pt>
    <dgm:pt modelId="{1C59EA0C-012B-1242-9820-9C53712B38D6}" type="pres">
      <dgm:prSet presAssocID="{6D2AC8DF-75CD-B04B-AEE3-F2D9EB689664}" presName="connTx" presStyleLbl="parChTrans1D3" presStyleIdx="0" presStyleCnt="4"/>
      <dgm:spPr/>
    </dgm:pt>
    <dgm:pt modelId="{47A4632E-A2C5-1342-A6E5-C177F3C7D0AE}" type="pres">
      <dgm:prSet presAssocID="{C42E825E-DA04-4B49-9526-226963668C2F}" presName="root2" presStyleCnt="0"/>
      <dgm:spPr/>
    </dgm:pt>
    <dgm:pt modelId="{BC5AFC1D-957C-6243-A243-E27AF5806200}" type="pres">
      <dgm:prSet presAssocID="{C42E825E-DA04-4B49-9526-226963668C2F}" presName="LevelTwoTextNode" presStyleLbl="node3" presStyleIdx="0" presStyleCnt="4">
        <dgm:presLayoutVars>
          <dgm:chPref val="3"/>
        </dgm:presLayoutVars>
      </dgm:prSet>
      <dgm:spPr/>
    </dgm:pt>
    <dgm:pt modelId="{0C4BB78B-9D4D-3B48-B35E-7FABFF0DE300}" type="pres">
      <dgm:prSet presAssocID="{C42E825E-DA04-4B49-9526-226963668C2F}" presName="level3hierChild" presStyleCnt="0"/>
      <dgm:spPr/>
    </dgm:pt>
    <dgm:pt modelId="{403C9F08-0180-5448-B6F9-FC34C910B106}" type="pres">
      <dgm:prSet presAssocID="{83CD8BE6-680A-1445-863F-7B4262116D17}" presName="conn2-1" presStyleLbl="parChTrans1D4" presStyleIdx="0" presStyleCnt="2"/>
      <dgm:spPr/>
    </dgm:pt>
    <dgm:pt modelId="{66990CDE-C7BA-C842-B81D-A74B5F4065C9}" type="pres">
      <dgm:prSet presAssocID="{83CD8BE6-680A-1445-863F-7B4262116D17}" presName="connTx" presStyleLbl="parChTrans1D4" presStyleIdx="0" presStyleCnt="2"/>
      <dgm:spPr/>
    </dgm:pt>
    <dgm:pt modelId="{C890A06D-AEBD-A24D-B08A-24DAC38D88DD}" type="pres">
      <dgm:prSet presAssocID="{95BC0444-34E8-074D-B2AA-96A19146F892}" presName="root2" presStyleCnt="0"/>
      <dgm:spPr/>
    </dgm:pt>
    <dgm:pt modelId="{23BDA540-A3F4-CF40-A961-EF89DE621A31}" type="pres">
      <dgm:prSet presAssocID="{95BC0444-34E8-074D-B2AA-96A19146F892}" presName="LevelTwoTextNode" presStyleLbl="node4" presStyleIdx="0" presStyleCnt="2">
        <dgm:presLayoutVars>
          <dgm:chPref val="3"/>
        </dgm:presLayoutVars>
      </dgm:prSet>
      <dgm:spPr/>
    </dgm:pt>
    <dgm:pt modelId="{1FF997D9-B6BE-8947-814B-EB5618E1BC54}" type="pres">
      <dgm:prSet presAssocID="{95BC0444-34E8-074D-B2AA-96A19146F892}" presName="level3hierChild" presStyleCnt="0"/>
      <dgm:spPr/>
    </dgm:pt>
    <dgm:pt modelId="{E5237B2A-1DD1-FA4F-844A-32DA21BBD49A}" type="pres">
      <dgm:prSet presAssocID="{4B6F9F38-7138-D14E-8E20-C86C0875C1E1}" presName="conn2-1" presStyleLbl="parChTrans1D3" presStyleIdx="1" presStyleCnt="4"/>
      <dgm:spPr/>
    </dgm:pt>
    <dgm:pt modelId="{E679B09D-AFA4-3F42-A486-40E558A3E0BD}" type="pres">
      <dgm:prSet presAssocID="{4B6F9F38-7138-D14E-8E20-C86C0875C1E1}" presName="connTx" presStyleLbl="parChTrans1D3" presStyleIdx="1" presStyleCnt="4"/>
      <dgm:spPr/>
    </dgm:pt>
    <dgm:pt modelId="{9C217C88-9BBE-7946-8460-B0B9E86D9E4A}" type="pres">
      <dgm:prSet presAssocID="{FF6E09FF-A2F7-894D-BB9F-91931DC3E7A1}" presName="root2" presStyleCnt="0"/>
      <dgm:spPr/>
    </dgm:pt>
    <dgm:pt modelId="{4B7749BF-8961-0647-93A0-9A4E1C73C06A}" type="pres">
      <dgm:prSet presAssocID="{FF6E09FF-A2F7-894D-BB9F-91931DC3E7A1}" presName="LevelTwoTextNode" presStyleLbl="node3" presStyleIdx="1" presStyleCnt="4">
        <dgm:presLayoutVars>
          <dgm:chPref val="3"/>
        </dgm:presLayoutVars>
      </dgm:prSet>
      <dgm:spPr/>
    </dgm:pt>
    <dgm:pt modelId="{421802F3-36F3-4E44-9ACD-7980CB87F8AD}" type="pres">
      <dgm:prSet presAssocID="{FF6E09FF-A2F7-894D-BB9F-91931DC3E7A1}" presName="level3hierChild" presStyleCnt="0"/>
      <dgm:spPr/>
    </dgm:pt>
    <dgm:pt modelId="{B4939119-B370-8D49-8AB5-D76F94B200C3}" type="pres">
      <dgm:prSet presAssocID="{DC43EFE7-49C6-744D-A912-07AD0E74ED31}" presName="conn2-1" presStyleLbl="parChTrans1D4" presStyleIdx="1" presStyleCnt="2"/>
      <dgm:spPr/>
    </dgm:pt>
    <dgm:pt modelId="{BC4E7F5A-CC43-D84D-AC65-C379DF13A8EB}" type="pres">
      <dgm:prSet presAssocID="{DC43EFE7-49C6-744D-A912-07AD0E74ED31}" presName="connTx" presStyleLbl="parChTrans1D4" presStyleIdx="1" presStyleCnt="2"/>
      <dgm:spPr/>
    </dgm:pt>
    <dgm:pt modelId="{C8E01B23-904F-3843-8CA7-2452D5DEC4BB}" type="pres">
      <dgm:prSet presAssocID="{CCFAF20F-C1A3-C04A-A543-2936767C700D}" presName="root2" presStyleCnt="0"/>
      <dgm:spPr/>
    </dgm:pt>
    <dgm:pt modelId="{6791EAE0-F7AF-B842-BA04-404B78BD1F57}" type="pres">
      <dgm:prSet presAssocID="{CCFAF20F-C1A3-C04A-A543-2936767C700D}" presName="LevelTwoTextNode" presStyleLbl="node4" presStyleIdx="1" presStyleCnt="2">
        <dgm:presLayoutVars>
          <dgm:chPref val="3"/>
        </dgm:presLayoutVars>
      </dgm:prSet>
      <dgm:spPr/>
    </dgm:pt>
    <dgm:pt modelId="{5F2AB8A5-26FA-6948-BF5B-FED30869CE01}" type="pres">
      <dgm:prSet presAssocID="{CCFAF20F-C1A3-C04A-A543-2936767C700D}" presName="level3hierChild" presStyleCnt="0"/>
      <dgm:spPr/>
    </dgm:pt>
    <dgm:pt modelId="{F35ADE18-1C64-984E-B205-A8950CE2198C}" type="pres">
      <dgm:prSet presAssocID="{FDEB9A2B-4328-8545-90AD-F1A11FA312C7}" presName="conn2-1" presStyleLbl="parChTrans1D2" presStyleIdx="1" presStyleCnt="2"/>
      <dgm:spPr/>
    </dgm:pt>
    <dgm:pt modelId="{F66B0335-7721-5A40-9EA3-89A214B91E33}" type="pres">
      <dgm:prSet presAssocID="{FDEB9A2B-4328-8545-90AD-F1A11FA312C7}" presName="connTx" presStyleLbl="parChTrans1D2" presStyleIdx="1" presStyleCnt="2"/>
      <dgm:spPr/>
    </dgm:pt>
    <dgm:pt modelId="{F5ECFA60-C004-8B49-AF5C-C978CA543297}" type="pres">
      <dgm:prSet presAssocID="{01F7D479-014B-9240-A560-71B7DB61010F}" presName="root2" presStyleCnt="0"/>
      <dgm:spPr/>
    </dgm:pt>
    <dgm:pt modelId="{BF56E747-3855-3D4F-97A3-663EBD038CD3}" type="pres">
      <dgm:prSet presAssocID="{01F7D479-014B-9240-A560-71B7DB61010F}" presName="LevelTwoTextNode" presStyleLbl="node2" presStyleIdx="1" presStyleCnt="2">
        <dgm:presLayoutVars>
          <dgm:chPref val="3"/>
        </dgm:presLayoutVars>
      </dgm:prSet>
      <dgm:spPr/>
    </dgm:pt>
    <dgm:pt modelId="{18BC316E-F5E4-D44A-B81A-BF4988FFB9FE}" type="pres">
      <dgm:prSet presAssocID="{01F7D479-014B-9240-A560-71B7DB61010F}" presName="level3hierChild" presStyleCnt="0"/>
      <dgm:spPr/>
    </dgm:pt>
    <dgm:pt modelId="{124D5F5C-1556-F245-9FAB-27572E5BD2EB}" type="pres">
      <dgm:prSet presAssocID="{C3F5BD75-EDB1-F245-8905-EE8BAC8E7113}" presName="conn2-1" presStyleLbl="parChTrans1D3" presStyleIdx="2" presStyleCnt="4"/>
      <dgm:spPr/>
    </dgm:pt>
    <dgm:pt modelId="{283FA450-892F-9043-83E2-71ACD2A01F2E}" type="pres">
      <dgm:prSet presAssocID="{C3F5BD75-EDB1-F245-8905-EE8BAC8E7113}" presName="connTx" presStyleLbl="parChTrans1D3" presStyleIdx="2" presStyleCnt="4"/>
      <dgm:spPr/>
    </dgm:pt>
    <dgm:pt modelId="{31606F13-DB21-4B4F-A827-2A5D2DAA319F}" type="pres">
      <dgm:prSet presAssocID="{8CAEF587-AF0C-D947-880B-BFC27BA4BD2B}" presName="root2" presStyleCnt="0"/>
      <dgm:spPr/>
    </dgm:pt>
    <dgm:pt modelId="{D5D6010B-B60A-8445-B093-995663C459F9}" type="pres">
      <dgm:prSet presAssocID="{8CAEF587-AF0C-D947-880B-BFC27BA4BD2B}" presName="LevelTwoTextNode" presStyleLbl="node3" presStyleIdx="2" presStyleCnt="4">
        <dgm:presLayoutVars>
          <dgm:chPref val="3"/>
        </dgm:presLayoutVars>
      </dgm:prSet>
      <dgm:spPr/>
    </dgm:pt>
    <dgm:pt modelId="{58EFBAE2-340D-5241-AABB-0DDC551B4049}" type="pres">
      <dgm:prSet presAssocID="{8CAEF587-AF0C-D947-880B-BFC27BA4BD2B}" presName="level3hierChild" presStyleCnt="0"/>
      <dgm:spPr/>
    </dgm:pt>
    <dgm:pt modelId="{D1C7F0CC-3217-1E4D-8F64-EF44C4563584}" type="pres">
      <dgm:prSet presAssocID="{3AE12B9A-0A10-394C-BC7D-A70184EE6475}" presName="conn2-1" presStyleLbl="parChTrans1D3" presStyleIdx="3" presStyleCnt="4"/>
      <dgm:spPr/>
    </dgm:pt>
    <dgm:pt modelId="{55230B9B-F918-114A-AC56-25DEEC3C18A0}" type="pres">
      <dgm:prSet presAssocID="{3AE12B9A-0A10-394C-BC7D-A70184EE6475}" presName="connTx" presStyleLbl="parChTrans1D3" presStyleIdx="3" presStyleCnt="4"/>
      <dgm:spPr/>
    </dgm:pt>
    <dgm:pt modelId="{CC51DAC0-D5D3-394E-B6A2-41F1C3869730}" type="pres">
      <dgm:prSet presAssocID="{309D700D-AAF3-5448-856E-2A7EB3810830}" presName="root2" presStyleCnt="0"/>
      <dgm:spPr/>
    </dgm:pt>
    <dgm:pt modelId="{F97D85C5-4558-AB42-9CA2-FC218429C30B}" type="pres">
      <dgm:prSet presAssocID="{309D700D-AAF3-5448-856E-2A7EB3810830}" presName="LevelTwoTextNode" presStyleLbl="node3" presStyleIdx="3" presStyleCnt="4">
        <dgm:presLayoutVars>
          <dgm:chPref val="3"/>
        </dgm:presLayoutVars>
      </dgm:prSet>
      <dgm:spPr/>
    </dgm:pt>
    <dgm:pt modelId="{7DFB3130-B305-2E47-A894-AA35148BA176}" type="pres">
      <dgm:prSet presAssocID="{309D700D-AAF3-5448-856E-2A7EB3810830}" presName="level3hierChild" presStyleCnt="0"/>
      <dgm:spPr/>
    </dgm:pt>
  </dgm:ptLst>
  <dgm:cxnLst>
    <dgm:cxn modelId="{E4AAD201-66A3-0A48-AB99-CBCAB5FDA3AA}" srcId="{01F7D479-014B-9240-A560-71B7DB61010F}" destId="{309D700D-AAF3-5448-856E-2A7EB3810830}" srcOrd="1" destOrd="0" parTransId="{3AE12B9A-0A10-394C-BC7D-A70184EE6475}" sibTransId="{2F774385-DD58-E74E-9ECF-9FC89F8E04E8}"/>
    <dgm:cxn modelId="{9BA65B0C-68F4-DB48-AC71-7BFBFC85BCC2}" type="presOf" srcId="{3AE12B9A-0A10-394C-BC7D-A70184EE6475}" destId="{55230B9B-F918-114A-AC56-25DEEC3C18A0}" srcOrd="1" destOrd="0" presId="urn:microsoft.com/office/officeart/2005/8/layout/hierarchy2"/>
    <dgm:cxn modelId="{8F42070D-3385-D346-B222-6C19DB17EB35}" srcId="{01F7D479-014B-9240-A560-71B7DB61010F}" destId="{8CAEF587-AF0C-D947-880B-BFC27BA4BD2B}" srcOrd="0" destOrd="0" parTransId="{C3F5BD75-EDB1-F245-8905-EE8BAC8E7113}" sibTransId="{C6DE5F51-6A1B-D846-8195-C07AB3EAFF9A}"/>
    <dgm:cxn modelId="{80B81E12-3443-1441-B866-63874681C235}" srcId="{B7526224-E533-5A40-97C3-ED9CB00AD52F}" destId="{C42E825E-DA04-4B49-9526-226963668C2F}" srcOrd="0" destOrd="0" parTransId="{6D2AC8DF-75CD-B04B-AEE3-F2D9EB689664}" sibTransId="{FB0F1F70-4034-4B44-B0C6-DB2EE0843FF6}"/>
    <dgm:cxn modelId="{F37C0314-ADC4-B648-958F-04EC94BFC77D}" type="presOf" srcId="{CE434916-4492-9B48-B82A-10D18E6D0C28}" destId="{71C801DE-8C3F-E741-A180-6B72020D93DD}" srcOrd="0" destOrd="0" presId="urn:microsoft.com/office/officeart/2005/8/layout/hierarchy2"/>
    <dgm:cxn modelId="{0576621C-8281-0446-A29B-AF38A47168D2}" type="presOf" srcId="{6D2AC8DF-75CD-B04B-AEE3-F2D9EB689664}" destId="{1C59EA0C-012B-1242-9820-9C53712B38D6}" srcOrd="1" destOrd="0" presId="urn:microsoft.com/office/officeart/2005/8/layout/hierarchy2"/>
    <dgm:cxn modelId="{2D0A1E1F-5FB8-6F45-9E01-3E527BD77010}" type="presOf" srcId="{20A6239C-DCDD-4C49-8404-31779CB35001}" destId="{1EF8061A-B751-0B4C-BA1C-7CF5386F7C67}" srcOrd="0" destOrd="0" presId="urn:microsoft.com/office/officeart/2005/8/layout/hierarchy2"/>
    <dgm:cxn modelId="{C1EEE82F-051C-584E-A91F-BBE1624532A2}" type="presOf" srcId="{4B6F9F38-7138-D14E-8E20-C86C0875C1E1}" destId="{E5237B2A-1DD1-FA4F-844A-32DA21BBD49A}" srcOrd="0" destOrd="0" presId="urn:microsoft.com/office/officeart/2005/8/layout/hierarchy2"/>
    <dgm:cxn modelId="{D65B3D3B-956F-BD4E-84DB-E575C2077E94}" type="presOf" srcId="{83CD8BE6-680A-1445-863F-7B4262116D17}" destId="{403C9F08-0180-5448-B6F9-FC34C910B106}" srcOrd="0" destOrd="0" presId="urn:microsoft.com/office/officeart/2005/8/layout/hierarchy2"/>
    <dgm:cxn modelId="{2795E941-F096-504A-BF1D-266AD23605ED}" type="presOf" srcId="{309D700D-AAF3-5448-856E-2A7EB3810830}" destId="{F97D85C5-4558-AB42-9CA2-FC218429C30B}" srcOrd="0" destOrd="0" presId="urn:microsoft.com/office/officeart/2005/8/layout/hierarchy2"/>
    <dgm:cxn modelId="{1F668A49-0FBE-FF4A-BF52-7A6E56E5DECC}" type="presOf" srcId="{FDEB9A2B-4328-8545-90AD-F1A11FA312C7}" destId="{F66B0335-7721-5A40-9EA3-89A214B91E33}" srcOrd="1" destOrd="0" presId="urn:microsoft.com/office/officeart/2005/8/layout/hierarchy2"/>
    <dgm:cxn modelId="{DEB3C34B-2CCA-994E-B7FA-342EC5E055D1}" type="presOf" srcId="{C9B5FBE0-485F-504E-AD1A-2204BB85A8B6}" destId="{8402026D-50C4-8147-B18D-1F7B36304487}" srcOrd="0" destOrd="0" presId="urn:microsoft.com/office/officeart/2005/8/layout/hierarchy2"/>
    <dgm:cxn modelId="{E204C64F-2585-1945-A364-B73AFF526708}" type="presOf" srcId="{DC43EFE7-49C6-744D-A912-07AD0E74ED31}" destId="{B4939119-B370-8D49-8AB5-D76F94B200C3}" srcOrd="0" destOrd="0" presId="urn:microsoft.com/office/officeart/2005/8/layout/hierarchy2"/>
    <dgm:cxn modelId="{43A91F53-907D-F843-8FD6-83BA387E26F4}" type="presOf" srcId="{95BC0444-34E8-074D-B2AA-96A19146F892}" destId="{23BDA540-A3F4-CF40-A961-EF89DE621A31}" srcOrd="0" destOrd="0" presId="urn:microsoft.com/office/officeart/2005/8/layout/hierarchy2"/>
    <dgm:cxn modelId="{BBA99360-B7F9-1442-94D9-ABA07B3C4702}" type="presOf" srcId="{DC43EFE7-49C6-744D-A912-07AD0E74ED31}" destId="{BC4E7F5A-CC43-D84D-AC65-C379DF13A8EB}" srcOrd="1" destOrd="0" presId="urn:microsoft.com/office/officeart/2005/8/layout/hierarchy2"/>
    <dgm:cxn modelId="{AF3F046E-E08C-4542-81F1-868B9011EA04}" srcId="{FF6E09FF-A2F7-894D-BB9F-91931DC3E7A1}" destId="{CCFAF20F-C1A3-C04A-A543-2936767C700D}" srcOrd="0" destOrd="0" parTransId="{DC43EFE7-49C6-744D-A912-07AD0E74ED31}" sibTransId="{C0EB0E55-C62B-CC4F-B0B8-50A5BA10F424}"/>
    <dgm:cxn modelId="{68E17D76-932F-8E4F-87C2-865329B868A4}" srcId="{C9B5FBE0-485F-504E-AD1A-2204BB85A8B6}" destId="{01F7D479-014B-9240-A560-71B7DB61010F}" srcOrd="1" destOrd="0" parTransId="{FDEB9A2B-4328-8545-90AD-F1A11FA312C7}" sibTransId="{B7011B67-ABC0-324F-BEF8-BF93FEE9D1C5}"/>
    <dgm:cxn modelId="{D9F20A7E-9440-8641-A8E2-6D4553CE9C5E}" type="presOf" srcId="{C42E825E-DA04-4B49-9526-226963668C2F}" destId="{BC5AFC1D-957C-6243-A243-E27AF5806200}" srcOrd="0" destOrd="0" presId="urn:microsoft.com/office/officeart/2005/8/layout/hierarchy2"/>
    <dgm:cxn modelId="{C8EE4682-D3DD-B24A-A9B0-CCD3B308B9BF}" srcId="{C9B5FBE0-485F-504E-AD1A-2204BB85A8B6}" destId="{B7526224-E533-5A40-97C3-ED9CB00AD52F}" srcOrd="0" destOrd="0" parTransId="{20A6239C-DCDD-4C49-8404-31779CB35001}" sibTransId="{2416891E-918E-6941-AC2F-1C70C8D370FD}"/>
    <dgm:cxn modelId="{5F1D6E82-1BBF-DC45-93FC-5DD4583D6936}" type="presOf" srcId="{FDEB9A2B-4328-8545-90AD-F1A11FA312C7}" destId="{F35ADE18-1C64-984E-B205-A8950CE2198C}" srcOrd="0" destOrd="0" presId="urn:microsoft.com/office/officeart/2005/8/layout/hierarchy2"/>
    <dgm:cxn modelId="{A8D28B82-98F7-9A49-AE72-9462B97392E0}" type="presOf" srcId="{CCFAF20F-C1A3-C04A-A543-2936767C700D}" destId="{6791EAE0-F7AF-B842-BA04-404B78BD1F57}" srcOrd="0" destOrd="0" presId="urn:microsoft.com/office/officeart/2005/8/layout/hierarchy2"/>
    <dgm:cxn modelId="{702EC291-A9E9-1445-8593-0DEDEC1922B0}" type="presOf" srcId="{3AE12B9A-0A10-394C-BC7D-A70184EE6475}" destId="{D1C7F0CC-3217-1E4D-8F64-EF44C4563584}" srcOrd="0" destOrd="0" presId="urn:microsoft.com/office/officeart/2005/8/layout/hierarchy2"/>
    <dgm:cxn modelId="{D39F1D99-2FC8-2A40-B3D6-C89675DE5223}" type="presOf" srcId="{FF6E09FF-A2F7-894D-BB9F-91931DC3E7A1}" destId="{4B7749BF-8961-0647-93A0-9A4E1C73C06A}" srcOrd="0" destOrd="0" presId="urn:microsoft.com/office/officeart/2005/8/layout/hierarchy2"/>
    <dgm:cxn modelId="{4BB6DBA4-58BD-3348-9E4A-2BD1F488E1F6}" type="presOf" srcId="{B7526224-E533-5A40-97C3-ED9CB00AD52F}" destId="{C6DEEA5A-B162-2E48-8D91-9ED2AB615908}" srcOrd="0" destOrd="0" presId="urn:microsoft.com/office/officeart/2005/8/layout/hierarchy2"/>
    <dgm:cxn modelId="{F04255B3-F7CE-C549-B669-4E28AE78908F}" type="presOf" srcId="{83CD8BE6-680A-1445-863F-7B4262116D17}" destId="{66990CDE-C7BA-C842-B81D-A74B5F4065C9}" srcOrd="1" destOrd="0" presId="urn:microsoft.com/office/officeart/2005/8/layout/hierarchy2"/>
    <dgm:cxn modelId="{BE45E0BA-D84F-8148-8C3C-220DF29B27EC}" type="presOf" srcId="{8CAEF587-AF0C-D947-880B-BFC27BA4BD2B}" destId="{D5D6010B-B60A-8445-B093-995663C459F9}" srcOrd="0" destOrd="0" presId="urn:microsoft.com/office/officeart/2005/8/layout/hierarchy2"/>
    <dgm:cxn modelId="{AA5CD1C1-F724-9D4F-B2DC-F40D2B3B4304}" type="presOf" srcId="{01F7D479-014B-9240-A560-71B7DB61010F}" destId="{BF56E747-3855-3D4F-97A3-663EBD038CD3}" srcOrd="0" destOrd="0" presId="urn:microsoft.com/office/officeart/2005/8/layout/hierarchy2"/>
    <dgm:cxn modelId="{9B878EC6-7036-EA49-8A0F-7AC0A2433873}" type="presOf" srcId="{6D2AC8DF-75CD-B04B-AEE3-F2D9EB689664}" destId="{B6DF673A-63A6-9C4C-A86C-E9B673F4D972}" srcOrd="0" destOrd="0" presId="urn:microsoft.com/office/officeart/2005/8/layout/hierarchy2"/>
    <dgm:cxn modelId="{99DC07E0-2B1E-9749-BF71-8E65AD4EFFBE}" type="presOf" srcId="{C3F5BD75-EDB1-F245-8905-EE8BAC8E7113}" destId="{124D5F5C-1556-F245-9FAB-27572E5BD2EB}" srcOrd="0" destOrd="0" presId="urn:microsoft.com/office/officeart/2005/8/layout/hierarchy2"/>
    <dgm:cxn modelId="{BBA954E3-9F8E-9047-BC67-01816241345E}" type="presOf" srcId="{4B6F9F38-7138-D14E-8E20-C86C0875C1E1}" destId="{E679B09D-AFA4-3F42-A486-40E558A3E0BD}" srcOrd="1" destOrd="0" presId="urn:microsoft.com/office/officeart/2005/8/layout/hierarchy2"/>
    <dgm:cxn modelId="{4CC895E9-00A2-3247-B063-B2CA711966E0}" srcId="{CE434916-4492-9B48-B82A-10D18E6D0C28}" destId="{C9B5FBE0-485F-504E-AD1A-2204BB85A8B6}" srcOrd="0" destOrd="0" parTransId="{297E3DA5-5A79-0043-9DE8-9AFC36700615}" sibTransId="{FB0356EC-DE1A-9344-BCF2-5C60414ECC19}"/>
    <dgm:cxn modelId="{896B0FF0-0B59-3247-B77A-71F93B83AF0A}" type="presOf" srcId="{C3F5BD75-EDB1-F245-8905-EE8BAC8E7113}" destId="{283FA450-892F-9043-83E2-71ACD2A01F2E}" srcOrd="1" destOrd="0" presId="urn:microsoft.com/office/officeart/2005/8/layout/hierarchy2"/>
    <dgm:cxn modelId="{4F80A5F0-7FCF-3046-8CC3-A2E15507E4BC}" srcId="{B7526224-E533-5A40-97C3-ED9CB00AD52F}" destId="{FF6E09FF-A2F7-894D-BB9F-91931DC3E7A1}" srcOrd="1" destOrd="0" parTransId="{4B6F9F38-7138-D14E-8E20-C86C0875C1E1}" sibTransId="{204AE28A-DB41-E641-851D-A40F44E79020}"/>
    <dgm:cxn modelId="{506955F2-35BE-8E43-9549-3606CF199CB3}" srcId="{C42E825E-DA04-4B49-9526-226963668C2F}" destId="{95BC0444-34E8-074D-B2AA-96A19146F892}" srcOrd="0" destOrd="0" parTransId="{83CD8BE6-680A-1445-863F-7B4262116D17}" sibTransId="{66B3566F-0F05-7145-8EE0-67998BB36E1A}"/>
    <dgm:cxn modelId="{2D9F91F6-D1FF-8444-88B9-A20FDF7D4895}" type="presOf" srcId="{20A6239C-DCDD-4C49-8404-31779CB35001}" destId="{4B61D2FA-1DB8-554C-B558-1C0C8DE91595}" srcOrd="1" destOrd="0" presId="urn:microsoft.com/office/officeart/2005/8/layout/hierarchy2"/>
    <dgm:cxn modelId="{A66F15A9-F8BB-8C43-8FF5-6C6D76540AF7}" type="presParOf" srcId="{71C801DE-8C3F-E741-A180-6B72020D93DD}" destId="{0DDFF265-26EB-7842-A2A2-D02B89BF1B5B}" srcOrd="0" destOrd="0" presId="urn:microsoft.com/office/officeart/2005/8/layout/hierarchy2"/>
    <dgm:cxn modelId="{BD870EEA-954A-1C4C-A7FE-1AB34A8CCA72}" type="presParOf" srcId="{0DDFF265-26EB-7842-A2A2-D02B89BF1B5B}" destId="{8402026D-50C4-8147-B18D-1F7B36304487}" srcOrd="0" destOrd="0" presId="urn:microsoft.com/office/officeart/2005/8/layout/hierarchy2"/>
    <dgm:cxn modelId="{7B34D651-0BE4-E948-9020-523E43D5BCD8}" type="presParOf" srcId="{0DDFF265-26EB-7842-A2A2-D02B89BF1B5B}" destId="{FA4891F4-BA65-4245-B9C1-429EF79797FE}" srcOrd="1" destOrd="0" presId="urn:microsoft.com/office/officeart/2005/8/layout/hierarchy2"/>
    <dgm:cxn modelId="{9474F8F5-D123-1D4B-A028-8D7EB1BE1B14}" type="presParOf" srcId="{FA4891F4-BA65-4245-B9C1-429EF79797FE}" destId="{1EF8061A-B751-0B4C-BA1C-7CF5386F7C67}" srcOrd="0" destOrd="0" presId="urn:microsoft.com/office/officeart/2005/8/layout/hierarchy2"/>
    <dgm:cxn modelId="{3F9F79B8-038A-BF40-A1EC-B1AA4ED96CD0}" type="presParOf" srcId="{1EF8061A-B751-0B4C-BA1C-7CF5386F7C67}" destId="{4B61D2FA-1DB8-554C-B558-1C0C8DE91595}" srcOrd="0" destOrd="0" presId="urn:microsoft.com/office/officeart/2005/8/layout/hierarchy2"/>
    <dgm:cxn modelId="{003B4CA4-DB68-F046-A4AB-687822757707}" type="presParOf" srcId="{FA4891F4-BA65-4245-B9C1-429EF79797FE}" destId="{2FC53A36-6B95-6B4F-AFBA-FEB3765954FA}" srcOrd="1" destOrd="0" presId="urn:microsoft.com/office/officeart/2005/8/layout/hierarchy2"/>
    <dgm:cxn modelId="{38A089BC-0DBA-B44A-91F5-A202FC9AD25A}" type="presParOf" srcId="{2FC53A36-6B95-6B4F-AFBA-FEB3765954FA}" destId="{C6DEEA5A-B162-2E48-8D91-9ED2AB615908}" srcOrd="0" destOrd="0" presId="urn:microsoft.com/office/officeart/2005/8/layout/hierarchy2"/>
    <dgm:cxn modelId="{E9350029-E92B-924B-8242-772888EEBDAC}" type="presParOf" srcId="{2FC53A36-6B95-6B4F-AFBA-FEB3765954FA}" destId="{8ACD3EB7-DAC9-7243-BDFA-192EE75FDF0B}" srcOrd="1" destOrd="0" presId="urn:microsoft.com/office/officeart/2005/8/layout/hierarchy2"/>
    <dgm:cxn modelId="{9C93255C-6752-B741-A4F0-4E58A86AAEF1}" type="presParOf" srcId="{8ACD3EB7-DAC9-7243-BDFA-192EE75FDF0B}" destId="{B6DF673A-63A6-9C4C-A86C-E9B673F4D972}" srcOrd="0" destOrd="0" presId="urn:microsoft.com/office/officeart/2005/8/layout/hierarchy2"/>
    <dgm:cxn modelId="{1DAB6AAD-C5C5-5E41-A6CE-F6CB79E1D6E0}" type="presParOf" srcId="{B6DF673A-63A6-9C4C-A86C-E9B673F4D972}" destId="{1C59EA0C-012B-1242-9820-9C53712B38D6}" srcOrd="0" destOrd="0" presId="urn:microsoft.com/office/officeart/2005/8/layout/hierarchy2"/>
    <dgm:cxn modelId="{D2FA4D34-3CD0-AF46-97BA-E70FCA63E9BD}" type="presParOf" srcId="{8ACD3EB7-DAC9-7243-BDFA-192EE75FDF0B}" destId="{47A4632E-A2C5-1342-A6E5-C177F3C7D0AE}" srcOrd="1" destOrd="0" presId="urn:microsoft.com/office/officeart/2005/8/layout/hierarchy2"/>
    <dgm:cxn modelId="{572AA93B-25F6-2D4C-9B92-1DE50AEB709E}" type="presParOf" srcId="{47A4632E-A2C5-1342-A6E5-C177F3C7D0AE}" destId="{BC5AFC1D-957C-6243-A243-E27AF5806200}" srcOrd="0" destOrd="0" presId="urn:microsoft.com/office/officeart/2005/8/layout/hierarchy2"/>
    <dgm:cxn modelId="{93AAA600-CB2D-3F4E-8EE6-C67BBFA78ADF}" type="presParOf" srcId="{47A4632E-A2C5-1342-A6E5-C177F3C7D0AE}" destId="{0C4BB78B-9D4D-3B48-B35E-7FABFF0DE300}" srcOrd="1" destOrd="0" presId="urn:microsoft.com/office/officeart/2005/8/layout/hierarchy2"/>
    <dgm:cxn modelId="{59328519-F9A7-2E4F-A3D1-8F9D7389501C}" type="presParOf" srcId="{0C4BB78B-9D4D-3B48-B35E-7FABFF0DE300}" destId="{403C9F08-0180-5448-B6F9-FC34C910B106}" srcOrd="0" destOrd="0" presId="urn:microsoft.com/office/officeart/2005/8/layout/hierarchy2"/>
    <dgm:cxn modelId="{69618967-27A8-3D46-9F49-A1D05BBB205C}" type="presParOf" srcId="{403C9F08-0180-5448-B6F9-FC34C910B106}" destId="{66990CDE-C7BA-C842-B81D-A74B5F4065C9}" srcOrd="0" destOrd="0" presId="urn:microsoft.com/office/officeart/2005/8/layout/hierarchy2"/>
    <dgm:cxn modelId="{51E2064C-CB65-BF45-BC75-770847938EC9}" type="presParOf" srcId="{0C4BB78B-9D4D-3B48-B35E-7FABFF0DE300}" destId="{C890A06D-AEBD-A24D-B08A-24DAC38D88DD}" srcOrd="1" destOrd="0" presId="urn:microsoft.com/office/officeart/2005/8/layout/hierarchy2"/>
    <dgm:cxn modelId="{9CA1B5FA-0284-4E4E-8C88-1B2CB0621358}" type="presParOf" srcId="{C890A06D-AEBD-A24D-B08A-24DAC38D88DD}" destId="{23BDA540-A3F4-CF40-A961-EF89DE621A31}" srcOrd="0" destOrd="0" presId="urn:microsoft.com/office/officeart/2005/8/layout/hierarchy2"/>
    <dgm:cxn modelId="{DCAC3B24-0AD7-7548-9A9B-06B179FB6A96}" type="presParOf" srcId="{C890A06D-AEBD-A24D-B08A-24DAC38D88DD}" destId="{1FF997D9-B6BE-8947-814B-EB5618E1BC54}" srcOrd="1" destOrd="0" presId="urn:microsoft.com/office/officeart/2005/8/layout/hierarchy2"/>
    <dgm:cxn modelId="{5C85A3E0-0231-B44E-831F-124095E917A0}" type="presParOf" srcId="{8ACD3EB7-DAC9-7243-BDFA-192EE75FDF0B}" destId="{E5237B2A-1DD1-FA4F-844A-32DA21BBD49A}" srcOrd="2" destOrd="0" presId="urn:microsoft.com/office/officeart/2005/8/layout/hierarchy2"/>
    <dgm:cxn modelId="{A4CB1617-5C01-F140-8641-5915148D99C3}" type="presParOf" srcId="{E5237B2A-1DD1-FA4F-844A-32DA21BBD49A}" destId="{E679B09D-AFA4-3F42-A486-40E558A3E0BD}" srcOrd="0" destOrd="0" presId="urn:microsoft.com/office/officeart/2005/8/layout/hierarchy2"/>
    <dgm:cxn modelId="{3B40C2B8-C6D7-5145-98E2-82AC6E299586}" type="presParOf" srcId="{8ACD3EB7-DAC9-7243-BDFA-192EE75FDF0B}" destId="{9C217C88-9BBE-7946-8460-B0B9E86D9E4A}" srcOrd="3" destOrd="0" presId="urn:microsoft.com/office/officeart/2005/8/layout/hierarchy2"/>
    <dgm:cxn modelId="{4192604A-E96E-E64E-98E7-001E0EEA8DA8}" type="presParOf" srcId="{9C217C88-9BBE-7946-8460-B0B9E86D9E4A}" destId="{4B7749BF-8961-0647-93A0-9A4E1C73C06A}" srcOrd="0" destOrd="0" presId="urn:microsoft.com/office/officeart/2005/8/layout/hierarchy2"/>
    <dgm:cxn modelId="{EEF8E6B3-79CE-D548-8F06-2D491D67CF63}" type="presParOf" srcId="{9C217C88-9BBE-7946-8460-B0B9E86D9E4A}" destId="{421802F3-36F3-4E44-9ACD-7980CB87F8AD}" srcOrd="1" destOrd="0" presId="urn:microsoft.com/office/officeart/2005/8/layout/hierarchy2"/>
    <dgm:cxn modelId="{43F2C7C6-5DC1-1546-A1CA-702AC7B656A7}" type="presParOf" srcId="{421802F3-36F3-4E44-9ACD-7980CB87F8AD}" destId="{B4939119-B370-8D49-8AB5-D76F94B200C3}" srcOrd="0" destOrd="0" presId="urn:microsoft.com/office/officeart/2005/8/layout/hierarchy2"/>
    <dgm:cxn modelId="{3BFA8723-E02B-ED47-B1BC-49A057293B5D}" type="presParOf" srcId="{B4939119-B370-8D49-8AB5-D76F94B200C3}" destId="{BC4E7F5A-CC43-D84D-AC65-C379DF13A8EB}" srcOrd="0" destOrd="0" presId="urn:microsoft.com/office/officeart/2005/8/layout/hierarchy2"/>
    <dgm:cxn modelId="{912AD352-B086-FA4C-A059-CE66CFCD9153}" type="presParOf" srcId="{421802F3-36F3-4E44-9ACD-7980CB87F8AD}" destId="{C8E01B23-904F-3843-8CA7-2452D5DEC4BB}" srcOrd="1" destOrd="0" presId="urn:microsoft.com/office/officeart/2005/8/layout/hierarchy2"/>
    <dgm:cxn modelId="{AE8081F8-7D24-0940-8D63-851EF09D18C8}" type="presParOf" srcId="{C8E01B23-904F-3843-8CA7-2452D5DEC4BB}" destId="{6791EAE0-F7AF-B842-BA04-404B78BD1F57}" srcOrd="0" destOrd="0" presId="urn:microsoft.com/office/officeart/2005/8/layout/hierarchy2"/>
    <dgm:cxn modelId="{EB607C09-3BF3-9345-9401-DCDC1FB7833E}" type="presParOf" srcId="{C8E01B23-904F-3843-8CA7-2452D5DEC4BB}" destId="{5F2AB8A5-26FA-6948-BF5B-FED30869CE01}" srcOrd="1" destOrd="0" presId="urn:microsoft.com/office/officeart/2005/8/layout/hierarchy2"/>
    <dgm:cxn modelId="{2EFF6DFF-C754-1844-BD11-E3C02E9F829C}" type="presParOf" srcId="{FA4891F4-BA65-4245-B9C1-429EF79797FE}" destId="{F35ADE18-1C64-984E-B205-A8950CE2198C}" srcOrd="2" destOrd="0" presId="urn:microsoft.com/office/officeart/2005/8/layout/hierarchy2"/>
    <dgm:cxn modelId="{17CA0AF6-9DDA-CB49-B650-BEFB8DAE0B6C}" type="presParOf" srcId="{F35ADE18-1C64-984E-B205-A8950CE2198C}" destId="{F66B0335-7721-5A40-9EA3-89A214B91E33}" srcOrd="0" destOrd="0" presId="urn:microsoft.com/office/officeart/2005/8/layout/hierarchy2"/>
    <dgm:cxn modelId="{7903A109-F0AB-1343-9A66-08E17BD3C971}" type="presParOf" srcId="{FA4891F4-BA65-4245-B9C1-429EF79797FE}" destId="{F5ECFA60-C004-8B49-AF5C-C978CA543297}" srcOrd="3" destOrd="0" presId="urn:microsoft.com/office/officeart/2005/8/layout/hierarchy2"/>
    <dgm:cxn modelId="{2785A0E1-9E43-F648-A1D0-E72D9BABD04F}" type="presParOf" srcId="{F5ECFA60-C004-8B49-AF5C-C978CA543297}" destId="{BF56E747-3855-3D4F-97A3-663EBD038CD3}" srcOrd="0" destOrd="0" presId="urn:microsoft.com/office/officeart/2005/8/layout/hierarchy2"/>
    <dgm:cxn modelId="{D2BEB464-96FF-7B47-B995-A4DCF6033D2E}" type="presParOf" srcId="{F5ECFA60-C004-8B49-AF5C-C978CA543297}" destId="{18BC316E-F5E4-D44A-B81A-BF4988FFB9FE}" srcOrd="1" destOrd="0" presId="urn:microsoft.com/office/officeart/2005/8/layout/hierarchy2"/>
    <dgm:cxn modelId="{19667C92-7F92-3940-B194-311C7D723098}" type="presParOf" srcId="{18BC316E-F5E4-D44A-B81A-BF4988FFB9FE}" destId="{124D5F5C-1556-F245-9FAB-27572E5BD2EB}" srcOrd="0" destOrd="0" presId="urn:microsoft.com/office/officeart/2005/8/layout/hierarchy2"/>
    <dgm:cxn modelId="{099BF8E0-48D4-CF42-B4E6-EAFF28D41A6D}" type="presParOf" srcId="{124D5F5C-1556-F245-9FAB-27572E5BD2EB}" destId="{283FA450-892F-9043-83E2-71ACD2A01F2E}" srcOrd="0" destOrd="0" presId="urn:microsoft.com/office/officeart/2005/8/layout/hierarchy2"/>
    <dgm:cxn modelId="{DC9236BA-185E-A34D-9C32-39008A10B9EC}" type="presParOf" srcId="{18BC316E-F5E4-D44A-B81A-BF4988FFB9FE}" destId="{31606F13-DB21-4B4F-A827-2A5D2DAA319F}" srcOrd="1" destOrd="0" presId="urn:microsoft.com/office/officeart/2005/8/layout/hierarchy2"/>
    <dgm:cxn modelId="{2D511CA4-6184-7D49-9C94-AE809D7E421C}" type="presParOf" srcId="{31606F13-DB21-4B4F-A827-2A5D2DAA319F}" destId="{D5D6010B-B60A-8445-B093-995663C459F9}" srcOrd="0" destOrd="0" presId="urn:microsoft.com/office/officeart/2005/8/layout/hierarchy2"/>
    <dgm:cxn modelId="{6F35D374-860F-284A-A412-3ACF8DE39BE5}" type="presParOf" srcId="{31606F13-DB21-4B4F-A827-2A5D2DAA319F}" destId="{58EFBAE2-340D-5241-AABB-0DDC551B4049}" srcOrd="1" destOrd="0" presId="urn:microsoft.com/office/officeart/2005/8/layout/hierarchy2"/>
    <dgm:cxn modelId="{D801308F-C1D9-E741-96DB-A6CBC90265AD}" type="presParOf" srcId="{18BC316E-F5E4-D44A-B81A-BF4988FFB9FE}" destId="{D1C7F0CC-3217-1E4D-8F64-EF44C4563584}" srcOrd="2" destOrd="0" presId="urn:microsoft.com/office/officeart/2005/8/layout/hierarchy2"/>
    <dgm:cxn modelId="{F3113680-B2F1-184E-9627-AB266BEC8968}" type="presParOf" srcId="{D1C7F0CC-3217-1E4D-8F64-EF44C4563584}" destId="{55230B9B-F918-114A-AC56-25DEEC3C18A0}" srcOrd="0" destOrd="0" presId="urn:microsoft.com/office/officeart/2005/8/layout/hierarchy2"/>
    <dgm:cxn modelId="{6D842673-4AE2-1343-977C-0B9E937C7DAB}" type="presParOf" srcId="{18BC316E-F5E4-D44A-B81A-BF4988FFB9FE}" destId="{CC51DAC0-D5D3-394E-B6A2-41F1C3869730}" srcOrd="3" destOrd="0" presId="urn:microsoft.com/office/officeart/2005/8/layout/hierarchy2"/>
    <dgm:cxn modelId="{65611517-4DA8-E841-9EE5-5808C64FAF8A}" type="presParOf" srcId="{CC51DAC0-D5D3-394E-B6A2-41F1C3869730}" destId="{F97D85C5-4558-AB42-9CA2-FC218429C30B}" srcOrd="0" destOrd="0" presId="urn:microsoft.com/office/officeart/2005/8/layout/hierarchy2"/>
    <dgm:cxn modelId="{EBABA937-34EE-B04F-95C4-00742E3502A9}" type="presParOf" srcId="{CC51DAC0-D5D3-394E-B6A2-41F1C3869730}" destId="{7DFB3130-B305-2E47-A894-AA35148BA176}"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02026D-50C4-8147-B18D-1F7B36304487}">
      <dsp:nvSpPr>
        <dsp:cNvPr id="0" name=""/>
        <dsp:cNvSpPr/>
      </dsp:nvSpPr>
      <dsp:spPr>
        <a:xfrm>
          <a:off x="3968" y="1739304"/>
          <a:ext cx="1170781" cy="5853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Twitter Dataset</a:t>
          </a:r>
        </a:p>
      </dsp:txBody>
      <dsp:txXfrm>
        <a:off x="21113" y="1756449"/>
        <a:ext cx="1136491" cy="551100"/>
      </dsp:txXfrm>
    </dsp:sp>
    <dsp:sp modelId="{1EF8061A-B751-0B4C-BA1C-7CF5386F7C67}">
      <dsp:nvSpPr>
        <dsp:cNvPr id="0" name=""/>
        <dsp:cNvSpPr/>
      </dsp:nvSpPr>
      <dsp:spPr>
        <a:xfrm rot="18289469">
          <a:off x="998871" y="1682436"/>
          <a:ext cx="820069" cy="25927"/>
        </a:xfrm>
        <a:custGeom>
          <a:avLst/>
          <a:gdLst/>
          <a:ahLst/>
          <a:cxnLst/>
          <a:rect l="0" t="0" r="0" b="0"/>
          <a:pathLst>
            <a:path>
              <a:moveTo>
                <a:pt x="0" y="12963"/>
              </a:moveTo>
              <a:lnTo>
                <a:pt x="820069" y="1296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388404" y="1674898"/>
        <a:ext cx="41003" cy="41003"/>
      </dsp:txXfrm>
    </dsp:sp>
    <dsp:sp modelId="{C6DEEA5A-B162-2E48-8D91-9ED2AB615908}">
      <dsp:nvSpPr>
        <dsp:cNvPr id="0" name=""/>
        <dsp:cNvSpPr/>
      </dsp:nvSpPr>
      <dsp:spPr>
        <a:xfrm>
          <a:off x="1643062" y="1066105"/>
          <a:ext cx="1170781" cy="5853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Features</a:t>
          </a:r>
        </a:p>
      </dsp:txBody>
      <dsp:txXfrm>
        <a:off x="1660207" y="1083250"/>
        <a:ext cx="1136491" cy="551100"/>
      </dsp:txXfrm>
    </dsp:sp>
    <dsp:sp modelId="{B6DF673A-63A6-9C4C-A86C-E9B673F4D972}">
      <dsp:nvSpPr>
        <dsp:cNvPr id="0" name=""/>
        <dsp:cNvSpPr/>
      </dsp:nvSpPr>
      <dsp:spPr>
        <a:xfrm rot="19457599">
          <a:off x="2759635" y="1177537"/>
          <a:ext cx="576728" cy="25927"/>
        </a:xfrm>
        <a:custGeom>
          <a:avLst/>
          <a:gdLst/>
          <a:ahLst/>
          <a:cxnLst/>
          <a:rect l="0" t="0" r="0" b="0"/>
          <a:pathLst>
            <a:path>
              <a:moveTo>
                <a:pt x="0" y="12963"/>
              </a:moveTo>
              <a:lnTo>
                <a:pt x="576728" y="1296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33581" y="1176082"/>
        <a:ext cx="28836" cy="28836"/>
      </dsp:txXfrm>
    </dsp:sp>
    <dsp:sp modelId="{BC5AFC1D-957C-6243-A243-E27AF5806200}">
      <dsp:nvSpPr>
        <dsp:cNvPr id="0" name=""/>
        <dsp:cNvSpPr/>
      </dsp:nvSpPr>
      <dsp:spPr>
        <a:xfrm>
          <a:off x="3282156" y="729505"/>
          <a:ext cx="1170781" cy="5853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Text</a:t>
          </a:r>
        </a:p>
      </dsp:txBody>
      <dsp:txXfrm>
        <a:off x="3299301" y="746650"/>
        <a:ext cx="1136491" cy="551100"/>
      </dsp:txXfrm>
    </dsp:sp>
    <dsp:sp modelId="{403C9F08-0180-5448-B6F9-FC34C910B106}">
      <dsp:nvSpPr>
        <dsp:cNvPr id="0" name=""/>
        <dsp:cNvSpPr/>
      </dsp:nvSpPr>
      <dsp:spPr>
        <a:xfrm>
          <a:off x="4452937" y="1009237"/>
          <a:ext cx="468312" cy="25927"/>
        </a:xfrm>
        <a:custGeom>
          <a:avLst/>
          <a:gdLst/>
          <a:ahLst/>
          <a:cxnLst/>
          <a:rect l="0" t="0" r="0" b="0"/>
          <a:pathLst>
            <a:path>
              <a:moveTo>
                <a:pt x="0" y="12963"/>
              </a:moveTo>
              <a:lnTo>
                <a:pt x="468312" y="1296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675385" y="1010493"/>
        <a:ext cx="23415" cy="23415"/>
      </dsp:txXfrm>
    </dsp:sp>
    <dsp:sp modelId="{23BDA540-A3F4-CF40-A961-EF89DE621A31}">
      <dsp:nvSpPr>
        <dsp:cNvPr id="0" name=""/>
        <dsp:cNvSpPr/>
      </dsp:nvSpPr>
      <dsp:spPr>
        <a:xfrm>
          <a:off x="4921250" y="729505"/>
          <a:ext cx="1170781" cy="5853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Tweet messages</a:t>
          </a:r>
        </a:p>
      </dsp:txBody>
      <dsp:txXfrm>
        <a:off x="4938395" y="746650"/>
        <a:ext cx="1136491" cy="551100"/>
      </dsp:txXfrm>
    </dsp:sp>
    <dsp:sp modelId="{E5237B2A-1DD1-FA4F-844A-32DA21BBD49A}">
      <dsp:nvSpPr>
        <dsp:cNvPr id="0" name=""/>
        <dsp:cNvSpPr/>
      </dsp:nvSpPr>
      <dsp:spPr>
        <a:xfrm rot="2142401">
          <a:off x="2759635" y="1514136"/>
          <a:ext cx="576728" cy="25927"/>
        </a:xfrm>
        <a:custGeom>
          <a:avLst/>
          <a:gdLst/>
          <a:ahLst/>
          <a:cxnLst/>
          <a:rect l="0" t="0" r="0" b="0"/>
          <a:pathLst>
            <a:path>
              <a:moveTo>
                <a:pt x="0" y="12963"/>
              </a:moveTo>
              <a:lnTo>
                <a:pt x="576728" y="1296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33581" y="1512682"/>
        <a:ext cx="28836" cy="28836"/>
      </dsp:txXfrm>
    </dsp:sp>
    <dsp:sp modelId="{4B7749BF-8961-0647-93A0-9A4E1C73C06A}">
      <dsp:nvSpPr>
        <dsp:cNvPr id="0" name=""/>
        <dsp:cNvSpPr/>
      </dsp:nvSpPr>
      <dsp:spPr>
        <a:xfrm>
          <a:off x="3282156" y="1402705"/>
          <a:ext cx="1170781" cy="5853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Metadata</a:t>
          </a:r>
        </a:p>
      </dsp:txBody>
      <dsp:txXfrm>
        <a:off x="3299301" y="1419850"/>
        <a:ext cx="1136491" cy="551100"/>
      </dsp:txXfrm>
    </dsp:sp>
    <dsp:sp modelId="{B4939119-B370-8D49-8AB5-D76F94B200C3}">
      <dsp:nvSpPr>
        <dsp:cNvPr id="0" name=""/>
        <dsp:cNvSpPr/>
      </dsp:nvSpPr>
      <dsp:spPr>
        <a:xfrm>
          <a:off x="4452937" y="1682436"/>
          <a:ext cx="468312" cy="25927"/>
        </a:xfrm>
        <a:custGeom>
          <a:avLst/>
          <a:gdLst/>
          <a:ahLst/>
          <a:cxnLst/>
          <a:rect l="0" t="0" r="0" b="0"/>
          <a:pathLst>
            <a:path>
              <a:moveTo>
                <a:pt x="0" y="12963"/>
              </a:moveTo>
              <a:lnTo>
                <a:pt x="468312" y="1296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675385" y="1683692"/>
        <a:ext cx="23415" cy="23415"/>
      </dsp:txXfrm>
    </dsp:sp>
    <dsp:sp modelId="{6791EAE0-F7AF-B842-BA04-404B78BD1F57}">
      <dsp:nvSpPr>
        <dsp:cNvPr id="0" name=""/>
        <dsp:cNvSpPr/>
      </dsp:nvSpPr>
      <dsp:spPr>
        <a:xfrm>
          <a:off x="4921250" y="1402705"/>
          <a:ext cx="1170781" cy="5853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Post </a:t>
          </a:r>
          <a:br>
            <a:rPr lang="en-US" sz="1200" kern="1200" dirty="0"/>
          </a:br>
          <a:r>
            <a:rPr lang="en-US" sz="1200" kern="1200" dirty="0"/>
            <a:t>date and time</a:t>
          </a:r>
        </a:p>
      </dsp:txBody>
      <dsp:txXfrm>
        <a:off x="4938395" y="1419850"/>
        <a:ext cx="1136491" cy="551100"/>
      </dsp:txXfrm>
    </dsp:sp>
    <dsp:sp modelId="{F35ADE18-1C64-984E-B205-A8950CE2198C}">
      <dsp:nvSpPr>
        <dsp:cNvPr id="0" name=""/>
        <dsp:cNvSpPr/>
      </dsp:nvSpPr>
      <dsp:spPr>
        <a:xfrm rot="3310531">
          <a:off x="998871" y="2355635"/>
          <a:ext cx="820069" cy="25927"/>
        </a:xfrm>
        <a:custGeom>
          <a:avLst/>
          <a:gdLst/>
          <a:ahLst/>
          <a:cxnLst/>
          <a:rect l="0" t="0" r="0" b="0"/>
          <a:pathLst>
            <a:path>
              <a:moveTo>
                <a:pt x="0" y="12963"/>
              </a:moveTo>
              <a:lnTo>
                <a:pt x="820069" y="1296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388404" y="2348097"/>
        <a:ext cx="41003" cy="41003"/>
      </dsp:txXfrm>
    </dsp:sp>
    <dsp:sp modelId="{BF56E747-3855-3D4F-97A3-663EBD038CD3}">
      <dsp:nvSpPr>
        <dsp:cNvPr id="0" name=""/>
        <dsp:cNvSpPr/>
      </dsp:nvSpPr>
      <dsp:spPr>
        <a:xfrm>
          <a:off x="1643062" y="2412503"/>
          <a:ext cx="1170781" cy="5853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Sentiment</a:t>
          </a:r>
        </a:p>
        <a:p>
          <a:pPr marL="0" lvl="0" indent="0" algn="ctr" defTabSz="533400">
            <a:lnSpc>
              <a:spcPct val="90000"/>
            </a:lnSpc>
            <a:spcBef>
              <a:spcPct val="0"/>
            </a:spcBef>
            <a:spcAft>
              <a:spcPct val="35000"/>
            </a:spcAft>
            <a:buNone/>
          </a:pPr>
          <a:r>
            <a:rPr lang="en-US" sz="1200" kern="1200" dirty="0"/>
            <a:t>(Target Variables)</a:t>
          </a:r>
        </a:p>
      </dsp:txBody>
      <dsp:txXfrm>
        <a:off x="1660207" y="2429648"/>
        <a:ext cx="1136491" cy="551100"/>
      </dsp:txXfrm>
    </dsp:sp>
    <dsp:sp modelId="{124D5F5C-1556-F245-9FAB-27572E5BD2EB}">
      <dsp:nvSpPr>
        <dsp:cNvPr id="0" name=""/>
        <dsp:cNvSpPr/>
      </dsp:nvSpPr>
      <dsp:spPr>
        <a:xfrm rot="19457599">
          <a:off x="2759635" y="2523935"/>
          <a:ext cx="576728" cy="25927"/>
        </a:xfrm>
        <a:custGeom>
          <a:avLst/>
          <a:gdLst/>
          <a:ahLst/>
          <a:cxnLst/>
          <a:rect l="0" t="0" r="0" b="0"/>
          <a:pathLst>
            <a:path>
              <a:moveTo>
                <a:pt x="0" y="12963"/>
              </a:moveTo>
              <a:lnTo>
                <a:pt x="576728" y="1296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33581" y="2522481"/>
        <a:ext cx="28836" cy="28836"/>
      </dsp:txXfrm>
    </dsp:sp>
    <dsp:sp modelId="{D5D6010B-B60A-8445-B093-995663C459F9}">
      <dsp:nvSpPr>
        <dsp:cNvPr id="0" name=""/>
        <dsp:cNvSpPr/>
      </dsp:nvSpPr>
      <dsp:spPr>
        <a:xfrm>
          <a:off x="3282156" y="2075904"/>
          <a:ext cx="1170781" cy="5853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Positive/Neutral</a:t>
          </a:r>
        </a:p>
      </dsp:txBody>
      <dsp:txXfrm>
        <a:off x="3299301" y="2093049"/>
        <a:ext cx="1136491" cy="551100"/>
      </dsp:txXfrm>
    </dsp:sp>
    <dsp:sp modelId="{D1C7F0CC-3217-1E4D-8F64-EF44C4563584}">
      <dsp:nvSpPr>
        <dsp:cNvPr id="0" name=""/>
        <dsp:cNvSpPr/>
      </dsp:nvSpPr>
      <dsp:spPr>
        <a:xfrm rot="2142401">
          <a:off x="2759635" y="2860535"/>
          <a:ext cx="576728" cy="25927"/>
        </a:xfrm>
        <a:custGeom>
          <a:avLst/>
          <a:gdLst/>
          <a:ahLst/>
          <a:cxnLst/>
          <a:rect l="0" t="0" r="0" b="0"/>
          <a:pathLst>
            <a:path>
              <a:moveTo>
                <a:pt x="0" y="12963"/>
              </a:moveTo>
              <a:lnTo>
                <a:pt x="576728" y="12963"/>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33581" y="2859080"/>
        <a:ext cx="28836" cy="28836"/>
      </dsp:txXfrm>
    </dsp:sp>
    <dsp:sp modelId="{F97D85C5-4558-AB42-9CA2-FC218429C30B}">
      <dsp:nvSpPr>
        <dsp:cNvPr id="0" name=""/>
        <dsp:cNvSpPr/>
      </dsp:nvSpPr>
      <dsp:spPr>
        <a:xfrm>
          <a:off x="3282156" y="2749103"/>
          <a:ext cx="1170781" cy="58539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Negative</a:t>
          </a:r>
        </a:p>
      </dsp:txBody>
      <dsp:txXfrm>
        <a:off x="3299301" y="2766248"/>
        <a:ext cx="1136491" cy="55110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png>
</file>

<file path=ppt/media/image19.png>
</file>

<file path=ppt/media/image2.png>
</file>

<file path=ppt/media/image3.png>
</file>

<file path=ppt/media/image4.jpeg>
</file>

<file path=ppt/media/image5.jpe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TH" dirty="0"/>
          </a:p>
        </p:txBody>
      </p:sp>
    </p:spTree>
    <p:extLst>
      <p:ext uri="{BB962C8B-B14F-4D97-AF65-F5344CB8AC3E}">
        <p14:creationId xmlns:p14="http://schemas.microsoft.com/office/powerpoint/2010/main" val="27005276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02949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74518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86068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714a43093_3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940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By looking at the log coefficient I picked up...</a:t>
            </a:r>
          </a:p>
          <a:p>
            <a:r>
              <a:rPr lang="en-US" dirty="0"/>
              <a:t>- the top 20 keywords describing negative sentiment as plotted in red shaded bars</a:t>
            </a:r>
          </a:p>
          <a:p>
            <a:r>
              <a:rPr lang="en-US" dirty="0"/>
              <a:t>- the top 20 keywords indicating positive sentiment as plotted in blue shaded bars</a:t>
            </a:r>
          </a:p>
          <a:p>
            <a:endParaRPr lang="en-US" dirty="0"/>
          </a:p>
          <a:p>
            <a:r>
              <a:rPr lang="en-US" dirty="0"/>
              <a:t>We can see that tweets containing keywords such as **[hour, </a:t>
            </a:r>
            <a:r>
              <a:rPr lang="en-US" dirty="0" err="1"/>
              <a:t>hr</a:t>
            </a:r>
            <a:r>
              <a:rPr lang="en-US" dirty="0"/>
              <a:t>, delayed, delay, hold, cancelled] and/or [worst, fail, suck, rude, terrible, bad, disappointed]** will likely to be a negative sentiment tweet</a:t>
            </a:r>
            <a:endParaRPr lang="en-TH" dirty="0"/>
          </a:p>
        </p:txBody>
      </p:sp>
    </p:spTree>
    <p:extLst>
      <p:ext uri="{BB962C8B-B14F-4D97-AF65-F5344CB8AC3E}">
        <p14:creationId xmlns:p14="http://schemas.microsoft.com/office/powerpoint/2010/main" val="40782889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u="none" strike="noStrike" cap="none" dirty="0">
                <a:solidFill>
                  <a:srgbClr val="000000"/>
                </a:solidFill>
                <a:effectLst/>
                <a:latin typeface="Arial"/>
                <a:ea typeface="Arial"/>
                <a:cs typeface="Arial"/>
                <a:sym typeface="Arial"/>
              </a:rPr>
              <a:t>Our model were built using </a:t>
            </a:r>
            <a:r>
              <a:rPr lang="en-US" sz="1100" b="0" i="0" u="none" strike="noStrike" cap="none" dirty="0" err="1">
                <a:solidFill>
                  <a:srgbClr val="000000"/>
                </a:solidFill>
                <a:effectLst/>
                <a:latin typeface="Arial"/>
                <a:ea typeface="Arial"/>
                <a:cs typeface="Arial"/>
                <a:sym typeface="Arial"/>
              </a:rPr>
              <a:t>tf-idf</a:t>
            </a:r>
            <a:r>
              <a:rPr lang="en-US" sz="1100" b="0" i="0" u="none" strike="noStrike" cap="none" dirty="0">
                <a:solidFill>
                  <a:srgbClr val="000000"/>
                </a:solidFill>
                <a:effectLst/>
                <a:latin typeface="Arial"/>
                <a:ea typeface="Arial"/>
                <a:cs typeface="Arial"/>
                <a:sym typeface="Arial"/>
              </a:rPr>
              <a:t> vectorizer, which simply counting word frequency and document frequency. Bag-of-words representations discard grammar, order, and structure in the text but track only occurrences.</a:t>
            </a:r>
          </a:p>
          <a:p>
            <a:r>
              <a:rPr lang="en-US" sz="1100" b="0" i="0" u="none" strike="noStrike" cap="none" dirty="0">
                <a:solidFill>
                  <a:srgbClr val="000000"/>
                </a:solidFill>
                <a:effectLst/>
                <a:latin typeface="Arial"/>
                <a:ea typeface="Arial"/>
                <a:cs typeface="Arial"/>
                <a:sym typeface="Arial"/>
              </a:rPr>
              <a:t>Therefore sentences including if-else clause, contrasting conjunction which could included both positive and negative keywords can confuse the model</a:t>
            </a:r>
          </a:p>
          <a:p>
            <a:endParaRPr lang="en-TH" dirty="0"/>
          </a:p>
        </p:txBody>
      </p:sp>
    </p:spTree>
    <p:extLst>
      <p:ext uri="{BB962C8B-B14F-4D97-AF65-F5344CB8AC3E}">
        <p14:creationId xmlns:p14="http://schemas.microsoft.com/office/powerpoint/2010/main" val="22336439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804e9800b4_0_1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063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4524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u="none" strike="noStrike" cap="none" dirty="0">
                <a:solidFill>
                  <a:srgbClr val="000000"/>
                </a:solidFill>
                <a:effectLst/>
                <a:latin typeface="Arial"/>
                <a:ea typeface="Arial"/>
                <a:cs typeface="Arial"/>
                <a:sym typeface="Arial"/>
              </a:rPr>
              <a:t>Our model were built using </a:t>
            </a:r>
            <a:r>
              <a:rPr lang="en-US" sz="1100" b="0" i="0" u="none" strike="noStrike" cap="none" dirty="0" err="1">
                <a:solidFill>
                  <a:srgbClr val="000000"/>
                </a:solidFill>
                <a:effectLst/>
                <a:latin typeface="Arial"/>
                <a:ea typeface="Arial"/>
                <a:cs typeface="Arial"/>
                <a:sym typeface="Arial"/>
              </a:rPr>
              <a:t>tf-idf</a:t>
            </a:r>
            <a:r>
              <a:rPr lang="en-US" sz="1100" b="0" i="0" u="none" strike="noStrike" cap="none" dirty="0">
                <a:solidFill>
                  <a:srgbClr val="000000"/>
                </a:solidFill>
                <a:effectLst/>
                <a:latin typeface="Arial"/>
                <a:ea typeface="Arial"/>
                <a:cs typeface="Arial"/>
                <a:sym typeface="Arial"/>
              </a:rPr>
              <a:t> vectorizer, which simply counting word frequency and document frequency. Bag-of-words representations discard grammar, order, and structure in the text but track only occurrences.</a:t>
            </a:r>
          </a:p>
          <a:p>
            <a:r>
              <a:rPr lang="en-US" sz="1100" b="0" i="0" u="none" strike="noStrike" cap="none" dirty="0">
                <a:solidFill>
                  <a:srgbClr val="000000"/>
                </a:solidFill>
                <a:effectLst/>
                <a:latin typeface="Arial"/>
                <a:ea typeface="Arial"/>
                <a:cs typeface="Arial"/>
                <a:sym typeface="Arial"/>
              </a:rPr>
              <a:t>Therefore sentences including if-else clause, contrasting conjunction which could included both positive and negative keywords can confuse the model</a:t>
            </a:r>
          </a:p>
          <a:p>
            <a:endParaRPr lang="en-TH" dirty="0"/>
          </a:p>
        </p:txBody>
      </p:sp>
    </p:spTree>
    <p:extLst>
      <p:ext uri="{BB962C8B-B14F-4D97-AF65-F5344CB8AC3E}">
        <p14:creationId xmlns:p14="http://schemas.microsoft.com/office/powerpoint/2010/main" val="38550336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TH" dirty="0"/>
          </a:p>
        </p:txBody>
      </p:sp>
    </p:spTree>
    <p:extLst>
      <p:ext uri="{BB962C8B-B14F-4D97-AF65-F5344CB8AC3E}">
        <p14:creationId xmlns:p14="http://schemas.microsoft.com/office/powerpoint/2010/main" val="8162393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8614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44215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52231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26935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Barlow Semi Condensed"/>
                <a:ea typeface="Barlow Semi Condensed"/>
                <a:cs typeface="Barlow Semi Condensed"/>
                <a:sym typeface="Barlow Semi Condensed"/>
              </a:rPr>
              <a:t>An airline industry — one of the world most competitive market—have been exploring numerous attempt to improve customer satisfaction. Therefore, understanding customer needs via feedback analysis is essential. Although multiple feedback channels such as hotline, direct email, journey report have been employed, they are all arduous. Thus making a social media analysis a more compelling approach. This project will focus on identifying negative sentiment tweets about the airline and categorize them into subcategories and direct them to related departments to solve problems and developing improvement strategies promptly.”</a:t>
            </a:r>
            <a:endParaRPr dirty="0"/>
          </a:p>
        </p:txBody>
      </p:sp>
    </p:spTree>
    <p:extLst>
      <p:ext uri="{BB962C8B-B14F-4D97-AF65-F5344CB8AC3E}">
        <p14:creationId xmlns:p14="http://schemas.microsoft.com/office/powerpoint/2010/main" val="15814934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32493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59" r:id="rId7"/>
    <p:sldLayoutId id="2147483660" r:id="rId8"/>
    <p:sldLayoutId id="2147483661" r:id="rId9"/>
    <p:sldLayoutId id="2147483662" r:id="rId10"/>
    <p:sldLayoutId id="2147483665" r:id="rId11"/>
    <p:sldLayoutId id="2147483668" r:id="rId12"/>
    <p:sldLayoutId id="2147483673" r:id="rId13"/>
    <p:sldLayoutId id="2147483674" r:id="rId14"/>
    <p:sldLayoutId id="2147483675"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hyperlink" Target="https://americanairlines.com/" TargetMode="Externa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20.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3.xml"/><Relationship Id="rId5" Type="http://schemas.openxmlformats.org/officeDocument/2006/relationships/image" Target="../media/image6.tiff"/><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167746" y="959719"/>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4870506" y="2002536"/>
            <a:ext cx="4075068" cy="179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3600" dirty="0">
                <a:solidFill>
                  <a:schemeClr val="dk2"/>
                </a:solidFill>
              </a:rPr>
              <a:t>Airline tweets sentiment analysis</a:t>
            </a:r>
            <a:endParaRPr sz="3600" dirty="0">
              <a:solidFill>
                <a:schemeClr val="dk2"/>
              </a:solidFill>
            </a:endParaRPr>
          </a:p>
        </p:txBody>
      </p:sp>
      <p:sp>
        <p:nvSpPr>
          <p:cNvPr id="1885" name="Google Shape;1885;p35"/>
          <p:cNvSpPr txBox="1">
            <a:spLocks noGrp="1"/>
          </p:cNvSpPr>
          <p:nvPr>
            <p:ph type="subTitle" idx="1"/>
          </p:nvPr>
        </p:nvSpPr>
        <p:spPr>
          <a:xfrm>
            <a:off x="5681274" y="3721608"/>
            <a:ext cx="3264300" cy="89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sz="2300" dirty="0" err="1"/>
              <a:t>Wirach</a:t>
            </a:r>
            <a:r>
              <a:rPr lang="en-US" sz="2300" dirty="0"/>
              <a:t> (Joe) </a:t>
            </a:r>
            <a:r>
              <a:rPr lang="en-US" sz="2300" dirty="0" err="1"/>
              <a:t>Leelakiatiwong</a:t>
            </a:r>
            <a:endParaRPr sz="2300" dirty="0">
              <a:solidFill>
                <a:schemeClr val="accent1"/>
              </a:solidFill>
            </a:endParaRPr>
          </a:p>
        </p:txBody>
      </p:sp>
      <p:pic>
        <p:nvPicPr>
          <p:cNvPr id="10" name="Picture 9">
            <a:extLst>
              <a:ext uri="{FF2B5EF4-FFF2-40B4-BE49-F238E27FC236}">
                <a16:creationId xmlns:a16="http://schemas.microsoft.com/office/drawing/2014/main" id="{5D622EDA-7A94-FB47-8BD6-14942D5860D0}"/>
              </a:ext>
            </a:extLst>
          </p:cNvPr>
          <p:cNvPicPr>
            <a:picLocks noChangeAspect="1"/>
          </p:cNvPicPr>
          <p:nvPr/>
        </p:nvPicPr>
        <p:blipFill>
          <a:blip r:embed="rId3"/>
          <a:stretch>
            <a:fillRect/>
          </a:stretch>
        </p:blipFill>
        <p:spPr>
          <a:xfrm>
            <a:off x="2901950" y="1584602"/>
            <a:ext cx="445925" cy="297283"/>
          </a:xfrm>
          <a:prstGeom prst="rect">
            <a:avLst/>
          </a:prstGeom>
        </p:spPr>
      </p:pic>
      <p:sp>
        <p:nvSpPr>
          <p:cNvPr id="11" name="TextBox 10">
            <a:extLst>
              <a:ext uri="{FF2B5EF4-FFF2-40B4-BE49-F238E27FC236}">
                <a16:creationId xmlns:a16="http://schemas.microsoft.com/office/drawing/2014/main" id="{17359AED-F001-5E45-AC29-56AA8ACF1E7D}"/>
              </a:ext>
            </a:extLst>
          </p:cNvPr>
          <p:cNvSpPr txBox="1"/>
          <p:nvPr/>
        </p:nvSpPr>
        <p:spPr>
          <a:xfrm>
            <a:off x="10696353" y="9441712"/>
            <a:ext cx="184731" cy="307777"/>
          </a:xfrm>
          <a:prstGeom prst="rect">
            <a:avLst/>
          </a:prstGeom>
          <a:noFill/>
        </p:spPr>
        <p:txBody>
          <a:bodyPr wrap="none" rtlCol="0">
            <a:spAutoFit/>
          </a:bodyPr>
          <a:lstStyle/>
          <a:p>
            <a:endParaRPr lang="en-TH"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95" name="Google Shape;2195;p40"/>
          <p:cNvSpPr txBox="1">
            <a:spLocks noGrp="1"/>
          </p:cNvSpPr>
          <p:nvPr>
            <p:ph type="title"/>
          </p:nvPr>
        </p:nvSpPr>
        <p:spPr>
          <a:xfrm>
            <a:off x="1069934" y="419973"/>
            <a:ext cx="7424928" cy="594300"/>
          </a:xfrm>
          <a:prstGeom prst="rect">
            <a:avLst/>
          </a:prstGeom>
        </p:spPr>
        <p:txBody>
          <a:bodyPr spcFirstLastPara="1" wrap="square" lIns="91425" tIns="91425" rIns="91425" bIns="91425" anchor="t" anchorCtr="0">
            <a:noAutofit/>
          </a:bodyPr>
          <a:lstStyle/>
          <a:p>
            <a:pPr algn="l"/>
            <a:r>
              <a:rPr lang="en-TH" dirty="0"/>
              <a:t>Data: Twitter US Airline Sentiment dataset (Kaggle)</a:t>
            </a:r>
          </a:p>
        </p:txBody>
      </p:sp>
      <p:sp>
        <p:nvSpPr>
          <p:cNvPr id="2196" name="Google Shape;2196;p40"/>
          <p:cNvSpPr txBox="1">
            <a:spLocks noGrp="1"/>
          </p:cNvSpPr>
          <p:nvPr>
            <p:ph type="subTitle" idx="1"/>
          </p:nvPr>
        </p:nvSpPr>
        <p:spPr>
          <a:xfrm>
            <a:off x="3694176"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Airlines</a:t>
            </a:r>
            <a:endParaRPr dirty="0"/>
          </a:p>
        </p:txBody>
      </p:sp>
      <p:sp>
        <p:nvSpPr>
          <p:cNvPr id="2197" name="Google Shape;2197;p40"/>
          <p:cNvSpPr txBox="1">
            <a:spLocks noGrp="1"/>
          </p:cNvSpPr>
          <p:nvPr>
            <p:ph type="subTitle" idx="2"/>
          </p:nvPr>
        </p:nvSpPr>
        <p:spPr>
          <a:xfrm>
            <a:off x="1024128"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Coverage</a:t>
            </a:r>
            <a:endParaRPr dirty="0"/>
          </a:p>
        </p:txBody>
      </p:sp>
      <p:sp>
        <p:nvSpPr>
          <p:cNvPr id="2198" name="Google Shape;2198;p40"/>
          <p:cNvSpPr txBox="1">
            <a:spLocks noGrp="1"/>
          </p:cNvSpPr>
          <p:nvPr>
            <p:ph type="subTitle" idx="3"/>
          </p:nvPr>
        </p:nvSpPr>
        <p:spPr>
          <a:xfrm>
            <a:off x="6355080"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Size</a:t>
            </a:r>
            <a:endParaRPr dirty="0"/>
          </a:p>
        </p:txBody>
      </p:sp>
      <p:sp>
        <p:nvSpPr>
          <p:cNvPr id="2199" name="Google Shape;2199;p40"/>
          <p:cNvSpPr txBox="1">
            <a:spLocks noGrp="1"/>
          </p:cNvSpPr>
          <p:nvPr>
            <p:ph type="subTitle" idx="4"/>
          </p:nvPr>
        </p:nvSpPr>
        <p:spPr>
          <a:xfrm>
            <a:off x="3130098" y="2773918"/>
            <a:ext cx="2786816"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latin typeface="Barlow Semi Condensed"/>
                <a:ea typeface="Barlow Semi Condensed"/>
                <a:cs typeface="Barlow Semi Condensed"/>
                <a:sym typeface="Barlow Semi Condensed"/>
              </a:rPr>
              <a:t>Covered 6 major airlines </a:t>
            </a:r>
            <a:br>
              <a:rPr lang="en" dirty="0">
                <a:solidFill>
                  <a:schemeClr val="dk2"/>
                </a:solidFill>
                <a:latin typeface="Barlow Semi Condensed"/>
                <a:ea typeface="Barlow Semi Condensed"/>
                <a:cs typeface="Barlow Semi Condensed"/>
                <a:sym typeface="Barlow Semi Condensed"/>
              </a:rPr>
            </a:br>
            <a:r>
              <a:rPr lang="en" dirty="0">
                <a:solidFill>
                  <a:schemeClr val="dk2"/>
                </a:solidFill>
                <a:latin typeface="Barlow Semi Condensed"/>
                <a:ea typeface="Barlow Semi Condensed"/>
                <a:cs typeface="Barlow Semi Condensed"/>
                <a:sym typeface="Barlow Semi Condensed"/>
              </a:rPr>
              <a:t>in the USA</a:t>
            </a:r>
          </a:p>
          <a:p>
            <a:pPr marL="0" lvl="0" indent="0" algn="ctr" rtl="0">
              <a:spcBef>
                <a:spcPts val="0"/>
              </a:spcBef>
              <a:spcAft>
                <a:spcPts val="0"/>
              </a:spcAft>
              <a:buNone/>
            </a:pPr>
            <a:r>
              <a:rPr lang="en" dirty="0"/>
              <a:t>(United, US Airways, American Airlines, Southwest, Delta, Virgin)</a:t>
            </a:r>
            <a:endParaRPr lang="en" dirty="0">
              <a:solidFill>
                <a:schemeClr val="dk2"/>
              </a:solidFill>
            </a:endParaRPr>
          </a:p>
        </p:txBody>
      </p:sp>
      <p:sp>
        <p:nvSpPr>
          <p:cNvPr id="2200" name="Google Shape;2200;p40"/>
          <p:cNvSpPr txBox="1">
            <a:spLocks noGrp="1"/>
          </p:cNvSpPr>
          <p:nvPr>
            <p:ph type="subTitle" idx="5"/>
          </p:nvPr>
        </p:nvSpPr>
        <p:spPr>
          <a:xfrm>
            <a:off x="1024128" y="2825496"/>
            <a:ext cx="1764900" cy="1079100"/>
          </a:xfrm>
          <a:prstGeom prst="rect">
            <a:avLst/>
          </a:prstGeom>
        </p:spPr>
        <p:txBody>
          <a:bodyPr spcFirstLastPara="1" wrap="square" lIns="91425" tIns="91425" rIns="91425" bIns="91425" anchor="t" anchorCtr="0">
            <a:noAutofit/>
          </a:bodyPr>
          <a:lstStyle/>
          <a:p>
            <a:pPr lvl="0"/>
            <a:r>
              <a:rPr lang="en-US" dirty="0"/>
              <a:t>Data was collected from 16th to 24th February of 2015</a:t>
            </a:r>
            <a:endParaRPr dirty="0">
              <a:latin typeface="Barlow Semi Condensed"/>
              <a:ea typeface="Barlow Semi Condensed"/>
              <a:cs typeface="Barlow Semi Condensed"/>
              <a:sym typeface="Barlow Semi Condensed"/>
            </a:endParaRPr>
          </a:p>
        </p:txBody>
      </p:sp>
      <p:sp>
        <p:nvSpPr>
          <p:cNvPr id="2201" name="Google Shape;2201;p40"/>
          <p:cNvSpPr txBox="1">
            <a:spLocks noGrp="1"/>
          </p:cNvSpPr>
          <p:nvPr>
            <p:ph type="subTitle" idx="6"/>
          </p:nvPr>
        </p:nvSpPr>
        <p:spPr>
          <a:xfrm>
            <a:off x="6355080"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latin typeface="Barlow Semi Condensed"/>
                <a:ea typeface="Barlow Semi Condensed"/>
                <a:cs typeface="Barlow Semi Condensed"/>
                <a:sym typeface="Barlow Semi Condensed"/>
              </a:rPr>
              <a:t>Rows : 14640</a:t>
            </a:r>
          </a:p>
          <a:p>
            <a:pPr marL="0" lvl="0" indent="0" algn="ctr" rtl="0">
              <a:spcBef>
                <a:spcPts val="0"/>
              </a:spcBef>
              <a:spcAft>
                <a:spcPts val="0"/>
              </a:spcAft>
              <a:buNone/>
            </a:pPr>
            <a:r>
              <a:rPr lang="en" dirty="0"/>
              <a:t>Columns : 15</a:t>
            </a:r>
            <a:endParaRPr dirty="0">
              <a:latin typeface="Barlow Semi Condensed"/>
              <a:ea typeface="Barlow Semi Condensed"/>
              <a:cs typeface="Barlow Semi Condensed"/>
              <a:sym typeface="Barlow Semi Condensed"/>
            </a:endParaRPr>
          </a:p>
        </p:txBody>
      </p:sp>
      <p:grpSp>
        <p:nvGrpSpPr>
          <p:cNvPr id="2206" name="Google Shape;2206;p40"/>
          <p:cNvGrpSpPr/>
          <p:nvPr/>
        </p:nvGrpSpPr>
        <p:grpSpPr>
          <a:xfrm>
            <a:off x="4361602" y="1908360"/>
            <a:ext cx="420796" cy="421770"/>
            <a:chOff x="-3137650" y="2408950"/>
            <a:chExt cx="291450" cy="292125"/>
          </a:xfrm>
        </p:grpSpPr>
        <p:sp>
          <p:nvSpPr>
            <p:cNvPr id="2207" name="Google Shape;2207;p4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8" name="Google Shape;2208;p4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9" name="Google Shape;2209;p4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0" name="Google Shape;2210;p4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1" name="Google Shape;2211;p4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12" name="Google Shape;2212;p40"/>
          <p:cNvGrpSpPr/>
          <p:nvPr/>
        </p:nvGrpSpPr>
        <p:grpSpPr>
          <a:xfrm>
            <a:off x="7027102" y="1909371"/>
            <a:ext cx="421914" cy="420759"/>
            <a:chOff x="-2571737" y="2403625"/>
            <a:chExt cx="292225" cy="291425"/>
          </a:xfrm>
        </p:grpSpPr>
        <p:sp>
          <p:nvSpPr>
            <p:cNvPr id="2213" name="Google Shape;2213;p4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4" name="Google Shape;2214;p4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5" name="Google Shape;2215;p4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6" name="Google Shape;2216;p4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7" name="Google Shape;2217;p4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8" name="Google Shape;2218;p4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9" name="Google Shape;2219;p4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68" name="Google Shape;6178;p62">
            <a:extLst>
              <a:ext uri="{FF2B5EF4-FFF2-40B4-BE49-F238E27FC236}">
                <a16:creationId xmlns:a16="http://schemas.microsoft.com/office/drawing/2014/main" id="{09E4EEFD-7B8D-D44B-836C-A009B3851DCE}"/>
              </a:ext>
            </a:extLst>
          </p:cNvPr>
          <p:cNvGrpSpPr/>
          <p:nvPr/>
        </p:nvGrpSpPr>
        <p:grpSpPr>
          <a:xfrm>
            <a:off x="1490747" y="1780347"/>
            <a:ext cx="804565" cy="677795"/>
            <a:chOff x="7636443" y="1204988"/>
            <a:chExt cx="804565" cy="677795"/>
          </a:xfrm>
        </p:grpSpPr>
        <p:grpSp>
          <p:nvGrpSpPr>
            <p:cNvPr id="69" name="Google Shape;6179;p62">
              <a:extLst>
                <a:ext uri="{FF2B5EF4-FFF2-40B4-BE49-F238E27FC236}">
                  <a16:creationId xmlns:a16="http://schemas.microsoft.com/office/drawing/2014/main" id="{0B6B09C3-19F4-9E4D-8709-A2D4925B793E}"/>
                </a:ext>
              </a:extLst>
            </p:cNvPr>
            <p:cNvGrpSpPr/>
            <p:nvPr/>
          </p:nvGrpSpPr>
          <p:grpSpPr>
            <a:xfrm>
              <a:off x="7636443" y="1509705"/>
              <a:ext cx="804565" cy="373078"/>
              <a:chOff x="7636443" y="1509705"/>
              <a:chExt cx="804565" cy="373078"/>
            </a:xfrm>
          </p:grpSpPr>
          <p:sp>
            <p:nvSpPr>
              <p:cNvPr id="79" name="Google Shape;6180;p62">
                <a:extLst>
                  <a:ext uri="{FF2B5EF4-FFF2-40B4-BE49-F238E27FC236}">
                    <a16:creationId xmlns:a16="http://schemas.microsoft.com/office/drawing/2014/main" id="{DC314C80-57A3-C94A-B3E2-7DE58833F55A}"/>
                  </a:ext>
                </a:extLst>
              </p:cNvPr>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181;p62">
                <a:extLst>
                  <a:ext uri="{FF2B5EF4-FFF2-40B4-BE49-F238E27FC236}">
                    <a16:creationId xmlns:a16="http://schemas.microsoft.com/office/drawing/2014/main" id="{D346ECDB-86F1-5D45-AE4C-83401F1B70DC}"/>
                  </a:ext>
                </a:extLst>
              </p:cNvPr>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6182;p62">
              <a:extLst>
                <a:ext uri="{FF2B5EF4-FFF2-40B4-BE49-F238E27FC236}">
                  <a16:creationId xmlns:a16="http://schemas.microsoft.com/office/drawing/2014/main" id="{6637563B-9536-6440-8426-7AE77DD23CD3}"/>
                </a:ext>
              </a:extLst>
            </p:cNvPr>
            <p:cNvGrpSpPr/>
            <p:nvPr/>
          </p:nvGrpSpPr>
          <p:grpSpPr>
            <a:xfrm>
              <a:off x="7636443" y="1408133"/>
              <a:ext cx="804565" cy="373078"/>
              <a:chOff x="7636443" y="1408133"/>
              <a:chExt cx="804565" cy="373078"/>
            </a:xfrm>
          </p:grpSpPr>
          <p:sp>
            <p:nvSpPr>
              <p:cNvPr id="77" name="Google Shape;6183;p62">
                <a:extLst>
                  <a:ext uri="{FF2B5EF4-FFF2-40B4-BE49-F238E27FC236}">
                    <a16:creationId xmlns:a16="http://schemas.microsoft.com/office/drawing/2014/main" id="{188A4E31-B398-2045-829B-136BB5C21DB9}"/>
                  </a:ext>
                </a:extLst>
              </p:cNvPr>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184;p62">
                <a:extLst>
                  <a:ext uri="{FF2B5EF4-FFF2-40B4-BE49-F238E27FC236}">
                    <a16:creationId xmlns:a16="http://schemas.microsoft.com/office/drawing/2014/main" id="{15DA82DD-F024-774B-AEEF-C49ED1A7A889}"/>
                  </a:ext>
                </a:extLst>
              </p:cNvPr>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6185;p62">
              <a:extLst>
                <a:ext uri="{FF2B5EF4-FFF2-40B4-BE49-F238E27FC236}">
                  <a16:creationId xmlns:a16="http://schemas.microsoft.com/office/drawing/2014/main" id="{AB1F814D-C311-EE49-ADE0-70417241ABA5}"/>
                </a:ext>
              </a:extLst>
            </p:cNvPr>
            <p:cNvGrpSpPr/>
            <p:nvPr/>
          </p:nvGrpSpPr>
          <p:grpSpPr>
            <a:xfrm>
              <a:off x="7636443" y="1306560"/>
              <a:ext cx="804565" cy="373078"/>
              <a:chOff x="7636443" y="1306560"/>
              <a:chExt cx="804565" cy="373078"/>
            </a:xfrm>
          </p:grpSpPr>
          <p:sp>
            <p:nvSpPr>
              <p:cNvPr id="75" name="Google Shape;6186;p62">
                <a:extLst>
                  <a:ext uri="{FF2B5EF4-FFF2-40B4-BE49-F238E27FC236}">
                    <a16:creationId xmlns:a16="http://schemas.microsoft.com/office/drawing/2014/main" id="{757F7024-6C31-B947-BB6C-8652E7F5E9F4}"/>
                  </a:ext>
                </a:extLst>
              </p:cNvPr>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6187;p62">
                <a:extLst>
                  <a:ext uri="{FF2B5EF4-FFF2-40B4-BE49-F238E27FC236}">
                    <a16:creationId xmlns:a16="http://schemas.microsoft.com/office/drawing/2014/main" id="{2E305DD4-918C-734E-9D9D-7F9CEEFBC438}"/>
                  </a:ext>
                </a:extLst>
              </p:cNvPr>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6188;p62">
              <a:extLst>
                <a:ext uri="{FF2B5EF4-FFF2-40B4-BE49-F238E27FC236}">
                  <a16:creationId xmlns:a16="http://schemas.microsoft.com/office/drawing/2014/main" id="{E34409E6-B524-F44B-8A96-CD3134DC678D}"/>
                </a:ext>
              </a:extLst>
            </p:cNvPr>
            <p:cNvGrpSpPr/>
            <p:nvPr/>
          </p:nvGrpSpPr>
          <p:grpSpPr>
            <a:xfrm>
              <a:off x="7636443" y="1204988"/>
              <a:ext cx="804565" cy="373078"/>
              <a:chOff x="7636443" y="1204988"/>
              <a:chExt cx="804565" cy="373078"/>
            </a:xfrm>
          </p:grpSpPr>
          <p:sp>
            <p:nvSpPr>
              <p:cNvPr id="73" name="Google Shape;6189;p62">
                <a:extLst>
                  <a:ext uri="{FF2B5EF4-FFF2-40B4-BE49-F238E27FC236}">
                    <a16:creationId xmlns:a16="http://schemas.microsoft.com/office/drawing/2014/main" id="{099BFBE1-EB39-424A-A9B0-B5847DB6FE58}"/>
                  </a:ext>
                </a:extLst>
              </p:cNvPr>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6190;p62">
                <a:extLst>
                  <a:ext uri="{FF2B5EF4-FFF2-40B4-BE49-F238E27FC236}">
                    <a16:creationId xmlns:a16="http://schemas.microsoft.com/office/drawing/2014/main" id="{3A6ABC6A-D0BC-5941-8CB6-30D18D0A72DA}"/>
                  </a:ext>
                </a:extLst>
              </p:cNvPr>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6F384-03BE-1846-BA72-60D1967B5311}"/>
              </a:ext>
            </a:extLst>
          </p:cNvPr>
          <p:cNvSpPr>
            <a:spLocks noGrp="1"/>
          </p:cNvSpPr>
          <p:nvPr>
            <p:ph type="title"/>
          </p:nvPr>
        </p:nvSpPr>
        <p:spPr/>
        <p:txBody>
          <a:bodyPr/>
          <a:lstStyle/>
          <a:p>
            <a:endParaRPr lang="en-TH"/>
          </a:p>
        </p:txBody>
      </p:sp>
      <p:pic>
        <p:nvPicPr>
          <p:cNvPr id="10" name="Picture 9">
            <a:extLst>
              <a:ext uri="{FF2B5EF4-FFF2-40B4-BE49-F238E27FC236}">
                <a16:creationId xmlns:a16="http://schemas.microsoft.com/office/drawing/2014/main" id="{7EB7859D-A912-B742-85C4-873D9C6E9DF5}"/>
              </a:ext>
            </a:extLst>
          </p:cNvPr>
          <p:cNvPicPr>
            <a:picLocks noChangeAspect="1"/>
          </p:cNvPicPr>
          <p:nvPr/>
        </p:nvPicPr>
        <p:blipFill>
          <a:blip r:embed="rId2"/>
          <a:stretch>
            <a:fillRect/>
          </a:stretch>
        </p:blipFill>
        <p:spPr>
          <a:xfrm>
            <a:off x="517160" y="891752"/>
            <a:ext cx="8626839" cy="3574265"/>
          </a:xfrm>
          <a:prstGeom prst="rect">
            <a:avLst/>
          </a:prstGeom>
        </p:spPr>
      </p:pic>
    </p:spTree>
    <p:extLst>
      <p:ext uri="{BB962C8B-B14F-4D97-AF65-F5344CB8AC3E}">
        <p14:creationId xmlns:p14="http://schemas.microsoft.com/office/powerpoint/2010/main" val="6725857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558AE-8839-F544-9B5A-DACFDF37BE36}"/>
              </a:ext>
            </a:extLst>
          </p:cNvPr>
          <p:cNvSpPr>
            <a:spLocks noGrp="1"/>
          </p:cNvSpPr>
          <p:nvPr>
            <p:ph type="title"/>
          </p:nvPr>
        </p:nvSpPr>
        <p:spPr>
          <a:xfrm>
            <a:off x="1621536" y="409580"/>
            <a:ext cx="5900928" cy="594300"/>
          </a:xfrm>
        </p:spPr>
        <p:txBody>
          <a:bodyPr/>
          <a:lstStyle/>
          <a:p>
            <a:r>
              <a:rPr lang="en-TH" dirty="0"/>
              <a:t>Data Dictionary (in the scope of project)</a:t>
            </a:r>
          </a:p>
        </p:txBody>
      </p:sp>
      <p:graphicFrame>
        <p:nvGraphicFramePr>
          <p:cNvPr id="9" name="Diagram 8">
            <a:extLst>
              <a:ext uri="{FF2B5EF4-FFF2-40B4-BE49-F238E27FC236}">
                <a16:creationId xmlns:a16="http://schemas.microsoft.com/office/drawing/2014/main" id="{AC54281E-4520-5047-BD08-692D0E2A3860}"/>
              </a:ext>
            </a:extLst>
          </p:cNvPr>
          <p:cNvGraphicFramePr/>
          <p:nvPr>
            <p:extLst>
              <p:ext uri="{D42A27DB-BD31-4B8C-83A1-F6EECF244321}">
                <p14:modId xmlns:p14="http://schemas.microsoft.com/office/powerpoint/2010/main" val="1901994537"/>
              </p:ext>
            </p:extLst>
          </p:nvPr>
        </p:nvGraphicFramePr>
        <p:xfrm>
          <a:off x="1524000" y="587252"/>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75" name="Google Shape;3626;p64">
            <a:extLst>
              <a:ext uri="{FF2B5EF4-FFF2-40B4-BE49-F238E27FC236}">
                <a16:creationId xmlns:a16="http://schemas.microsoft.com/office/drawing/2014/main" id="{4EC608CD-5F1D-A747-A27D-C0DE4DA80013}"/>
              </a:ext>
            </a:extLst>
          </p:cNvPr>
          <p:cNvGrpSpPr/>
          <p:nvPr/>
        </p:nvGrpSpPr>
        <p:grpSpPr>
          <a:xfrm>
            <a:off x="7182274" y="3156556"/>
            <a:ext cx="1571770" cy="1577364"/>
            <a:chOff x="1543000" y="363475"/>
            <a:chExt cx="4748550" cy="4765450"/>
          </a:xfrm>
        </p:grpSpPr>
        <p:sp>
          <p:nvSpPr>
            <p:cNvPr id="276" name="Google Shape;3627;p64">
              <a:extLst>
                <a:ext uri="{FF2B5EF4-FFF2-40B4-BE49-F238E27FC236}">
                  <a16:creationId xmlns:a16="http://schemas.microsoft.com/office/drawing/2014/main" id="{CB451F2A-BC4B-3443-97DE-DF0E5F81EABD}"/>
                </a:ext>
              </a:extLst>
            </p:cNvPr>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628;p64">
              <a:extLst>
                <a:ext uri="{FF2B5EF4-FFF2-40B4-BE49-F238E27FC236}">
                  <a16:creationId xmlns:a16="http://schemas.microsoft.com/office/drawing/2014/main" id="{86D5B177-9111-5A49-A285-55983BF41C72}"/>
                </a:ext>
              </a:extLst>
            </p:cNvPr>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629;p64">
              <a:extLst>
                <a:ext uri="{FF2B5EF4-FFF2-40B4-BE49-F238E27FC236}">
                  <a16:creationId xmlns:a16="http://schemas.microsoft.com/office/drawing/2014/main" id="{F8F3950E-F01F-2E40-A620-A7271453DF61}"/>
                </a:ext>
              </a:extLst>
            </p:cNvPr>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630;p64">
              <a:extLst>
                <a:ext uri="{FF2B5EF4-FFF2-40B4-BE49-F238E27FC236}">
                  <a16:creationId xmlns:a16="http://schemas.microsoft.com/office/drawing/2014/main" id="{899D9496-C593-F644-910F-F1D0DCF81195}"/>
                </a:ext>
              </a:extLst>
            </p:cNvPr>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631;p64">
              <a:extLst>
                <a:ext uri="{FF2B5EF4-FFF2-40B4-BE49-F238E27FC236}">
                  <a16:creationId xmlns:a16="http://schemas.microsoft.com/office/drawing/2014/main" id="{393DB420-7737-B748-90D5-4A2FF0203710}"/>
                </a:ext>
              </a:extLst>
            </p:cNvPr>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632;p64">
              <a:extLst>
                <a:ext uri="{FF2B5EF4-FFF2-40B4-BE49-F238E27FC236}">
                  <a16:creationId xmlns:a16="http://schemas.microsoft.com/office/drawing/2014/main" id="{6CC18C44-8036-8F48-B1D9-37377C926637}"/>
                </a:ext>
              </a:extLst>
            </p:cNvPr>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3633;p64">
              <a:extLst>
                <a:ext uri="{FF2B5EF4-FFF2-40B4-BE49-F238E27FC236}">
                  <a16:creationId xmlns:a16="http://schemas.microsoft.com/office/drawing/2014/main" id="{28E6FBD5-F74E-FD4C-9C5A-7888FF82753E}"/>
                </a:ext>
              </a:extLst>
            </p:cNvPr>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634;p64">
              <a:extLst>
                <a:ext uri="{FF2B5EF4-FFF2-40B4-BE49-F238E27FC236}">
                  <a16:creationId xmlns:a16="http://schemas.microsoft.com/office/drawing/2014/main" id="{1DB3DDE1-3AAC-0141-B3F9-4789676E9A31}"/>
                </a:ext>
              </a:extLst>
            </p:cNvPr>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635;p64">
              <a:extLst>
                <a:ext uri="{FF2B5EF4-FFF2-40B4-BE49-F238E27FC236}">
                  <a16:creationId xmlns:a16="http://schemas.microsoft.com/office/drawing/2014/main" id="{2AB995CA-7466-734B-AD62-C6802F34D46B}"/>
                </a:ext>
              </a:extLst>
            </p:cNvPr>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636;p64">
              <a:extLst>
                <a:ext uri="{FF2B5EF4-FFF2-40B4-BE49-F238E27FC236}">
                  <a16:creationId xmlns:a16="http://schemas.microsoft.com/office/drawing/2014/main" id="{6893EE54-C964-F849-BA84-160E3260FC60}"/>
                </a:ext>
              </a:extLst>
            </p:cNvPr>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637;p64">
              <a:extLst>
                <a:ext uri="{FF2B5EF4-FFF2-40B4-BE49-F238E27FC236}">
                  <a16:creationId xmlns:a16="http://schemas.microsoft.com/office/drawing/2014/main" id="{F3E5E5AD-0F6B-6548-8CE7-C73B00C1F600}"/>
                </a:ext>
              </a:extLst>
            </p:cNvPr>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638;p64">
              <a:extLst>
                <a:ext uri="{FF2B5EF4-FFF2-40B4-BE49-F238E27FC236}">
                  <a16:creationId xmlns:a16="http://schemas.microsoft.com/office/drawing/2014/main" id="{C054240D-9C97-D84B-B069-0F14FE453548}"/>
                </a:ext>
              </a:extLst>
            </p:cNvPr>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639;p64">
              <a:extLst>
                <a:ext uri="{FF2B5EF4-FFF2-40B4-BE49-F238E27FC236}">
                  <a16:creationId xmlns:a16="http://schemas.microsoft.com/office/drawing/2014/main" id="{16C6341D-75E1-4042-8E79-AF0B6EE83BD4}"/>
                </a:ext>
              </a:extLst>
            </p:cNvPr>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640;p64">
              <a:extLst>
                <a:ext uri="{FF2B5EF4-FFF2-40B4-BE49-F238E27FC236}">
                  <a16:creationId xmlns:a16="http://schemas.microsoft.com/office/drawing/2014/main" id="{CD2D947C-E630-D448-9EC9-9D17C9D6FACE}"/>
                </a:ext>
              </a:extLst>
            </p:cNvPr>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641;p64">
              <a:extLst>
                <a:ext uri="{FF2B5EF4-FFF2-40B4-BE49-F238E27FC236}">
                  <a16:creationId xmlns:a16="http://schemas.microsoft.com/office/drawing/2014/main" id="{BE21A9C0-D5AF-6D4F-8DBD-391E5F831C9A}"/>
                </a:ext>
              </a:extLst>
            </p:cNvPr>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642;p64">
              <a:extLst>
                <a:ext uri="{FF2B5EF4-FFF2-40B4-BE49-F238E27FC236}">
                  <a16:creationId xmlns:a16="http://schemas.microsoft.com/office/drawing/2014/main" id="{7FC0B06B-5922-6844-8493-C2DCD17FA0BF}"/>
                </a:ext>
              </a:extLst>
            </p:cNvPr>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643;p64">
              <a:extLst>
                <a:ext uri="{FF2B5EF4-FFF2-40B4-BE49-F238E27FC236}">
                  <a16:creationId xmlns:a16="http://schemas.microsoft.com/office/drawing/2014/main" id="{E64B0FD7-5FA3-9D49-8B2C-94F558CB9BD8}"/>
                </a:ext>
              </a:extLst>
            </p:cNvPr>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644;p64">
              <a:extLst>
                <a:ext uri="{FF2B5EF4-FFF2-40B4-BE49-F238E27FC236}">
                  <a16:creationId xmlns:a16="http://schemas.microsoft.com/office/drawing/2014/main" id="{A0E318B0-8E5F-5544-BF87-8651AA5184E9}"/>
                </a:ext>
              </a:extLst>
            </p:cNvPr>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645;p64">
              <a:extLst>
                <a:ext uri="{FF2B5EF4-FFF2-40B4-BE49-F238E27FC236}">
                  <a16:creationId xmlns:a16="http://schemas.microsoft.com/office/drawing/2014/main" id="{B80DAA67-9125-6543-95D0-985923A77E02}"/>
                </a:ext>
              </a:extLst>
            </p:cNvPr>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646;p64">
              <a:extLst>
                <a:ext uri="{FF2B5EF4-FFF2-40B4-BE49-F238E27FC236}">
                  <a16:creationId xmlns:a16="http://schemas.microsoft.com/office/drawing/2014/main" id="{D7F2D67C-AF1C-FA46-B91A-39D212937E64}"/>
                </a:ext>
              </a:extLst>
            </p:cNvPr>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647;p64">
              <a:extLst>
                <a:ext uri="{FF2B5EF4-FFF2-40B4-BE49-F238E27FC236}">
                  <a16:creationId xmlns:a16="http://schemas.microsoft.com/office/drawing/2014/main" id="{C781A984-8FC5-B846-94E9-0BC2D21D23C2}"/>
                </a:ext>
              </a:extLst>
            </p:cNvPr>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648;p64">
              <a:extLst>
                <a:ext uri="{FF2B5EF4-FFF2-40B4-BE49-F238E27FC236}">
                  <a16:creationId xmlns:a16="http://schemas.microsoft.com/office/drawing/2014/main" id="{1E44FC1C-9E89-F742-8963-70729B4DC3D7}"/>
                </a:ext>
              </a:extLst>
            </p:cNvPr>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649;p64">
              <a:extLst>
                <a:ext uri="{FF2B5EF4-FFF2-40B4-BE49-F238E27FC236}">
                  <a16:creationId xmlns:a16="http://schemas.microsoft.com/office/drawing/2014/main" id="{373643DF-5FF9-E14B-A1A6-4D63388B53AB}"/>
                </a:ext>
              </a:extLst>
            </p:cNvPr>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650;p64">
              <a:extLst>
                <a:ext uri="{FF2B5EF4-FFF2-40B4-BE49-F238E27FC236}">
                  <a16:creationId xmlns:a16="http://schemas.microsoft.com/office/drawing/2014/main" id="{40402D48-229B-1747-85A1-EBA07023DAE3}"/>
                </a:ext>
              </a:extLst>
            </p:cNvPr>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651;p64">
              <a:extLst>
                <a:ext uri="{FF2B5EF4-FFF2-40B4-BE49-F238E27FC236}">
                  <a16:creationId xmlns:a16="http://schemas.microsoft.com/office/drawing/2014/main" id="{DD1C35BA-1114-8C4F-BEEF-55A0DA23837D}"/>
                </a:ext>
              </a:extLst>
            </p:cNvPr>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652;p64">
              <a:extLst>
                <a:ext uri="{FF2B5EF4-FFF2-40B4-BE49-F238E27FC236}">
                  <a16:creationId xmlns:a16="http://schemas.microsoft.com/office/drawing/2014/main" id="{522581C5-1356-8A43-973F-B110ED7774CF}"/>
                </a:ext>
              </a:extLst>
            </p:cNvPr>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653;p64">
              <a:extLst>
                <a:ext uri="{FF2B5EF4-FFF2-40B4-BE49-F238E27FC236}">
                  <a16:creationId xmlns:a16="http://schemas.microsoft.com/office/drawing/2014/main" id="{106F1376-28F6-A843-9CAD-0D5161448CD5}"/>
                </a:ext>
              </a:extLst>
            </p:cNvPr>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654;p64">
              <a:extLst>
                <a:ext uri="{FF2B5EF4-FFF2-40B4-BE49-F238E27FC236}">
                  <a16:creationId xmlns:a16="http://schemas.microsoft.com/office/drawing/2014/main" id="{50FB989C-762E-9547-8B6C-7C9A4B2F8177}"/>
                </a:ext>
              </a:extLst>
            </p:cNvPr>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655;p64">
              <a:extLst>
                <a:ext uri="{FF2B5EF4-FFF2-40B4-BE49-F238E27FC236}">
                  <a16:creationId xmlns:a16="http://schemas.microsoft.com/office/drawing/2014/main" id="{493F4DE5-F452-2247-BE11-F28A283AB0D8}"/>
                </a:ext>
              </a:extLst>
            </p:cNvPr>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656;p64">
              <a:extLst>
                <a:ext uri="{FF2B5EF4-FFF2-40B4-BE49-F238E27FC236}">
                  <a16:creationId xmlns:a16="http://schemas.microsoft.com/office/drawing/2014/main" id="{54DFDD29-1AF4-754E-B64C-40E81E84885A}"/>
                </a:ext>
              </a:extLst>
            </p:cNvPr>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657;p64">
              <a:extLst>
                <a:ext uri="{FF2B5EF4-FFF2-40B4-BE49-F238E27FC236}">
                  <a16:creationId xmlns:a16="http://schemas.microsoft.com/office/drawing/2014/main" id="{B752DD15-EB95-1A40-8CEE-2C36C8317889}"/>
                </a:ext>
              </a:extLst>
            </p:cNvPr>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658;p64">
              <a:extLst>
                <a:ext uri="{FF2B5EF4-FFF2-40B4-BE49-F238E27FC236}">
                  <a16:creationId xmlns:a16="http://schemas.microsoft.com/office/drawing/2014/main" id="{2C7BEA8D-383B-6B4B-9452-4A79C38011E9}"/>
                </a:ext>
              </a:extLst>
            </p:cNvPr>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659;p64">
              <a:extLst>
                <a:ext uri="{FF2B5EF4-FFF2-40B4-BE49-F238E27FC236}">
                  <a16:creationId xmlns:a16="http://schemas.microsoft.com/office/drawing/2014/main" id="{B9790B07-E9F8-EB46-8A5A-D2E966447A6A}"/>
                </a:ext>
              </a:extLst>
            </p:cNvPr>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660;p64">
              <a:extLst>
                <a:ext uri="{FF2B5EF4-FFF2-40B4-BE49-F238E27FC236}">
                  <a16:creationId xmlns:a16="http://schemas.microsoft.com/office/drawing/2014/main" id="{0A0797FB-6BFE-954F-9A9C-D4658D409E8D}"/>
                </a:ext>
              </a:extLst>
            </p:cNvPr>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661;p64">
              <a:extLst>
                <a:ext uri="{FF2B5EF4-FFF2-40B4-BE49-F238E27FC236}">
                  <a16:creationId xmlns:a16="http://schemas.microsoft.com/office/drawing/2014/main" id="{08D91986-3434-AD43-8FC4-9A06A16EF11F}"/>
                </a:ext>
              </a:extLst>
            </p:cNvPr>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662;p64">
              <a:extLst>
                <a:ext uri="{FF2B5EF4-FFF2-40B4-BE49-F238E27FC236}">
                  <a16:creationId xmlns:a16="http://schemas.microsoft.com/office/drawing/2014/main" id="{925EC609-2F9C-E24C-AB71-9C902B6D9D98}"/>
                </a:ext>
              </a:extLst>
            </p:cNvPr>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663;p64">
              <a:extLst>
                <a:ext uri="{FF2B5EF4-FFF2-40B4-BE49-F238E27FC236}">
                  <a16:creationId xmlns:a16="http://schemas.microsoft.com/office/drawing/2014/main" id="{7B252068-AD2E-3B43-B88B-E2DC777C928D}"/>
                </a:ext>
              </a:extLst>
            </p:cNvPr>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664;p64">
              <a:extLst>
                <a:ext uri="{FF2B5EF4-FFF2-40B4-BE49-F238E27FC236}">
                  <a16:creationId xmlns:a16="http://schemas.microsoft.com/office/drawing/2014/main" id="{B120A818-1D86-6A42-B261-B08983915111}"/>
                </a:ext>
              </a:extLst>
            </p:cNvPr>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665;p64">
              <a:extLst>
                <a:ext uri="{FF2B5EF4-FFF2-40B4-BE49-F238E27FC236}">
                  <a16:creationId xmlns:a16="http://schemas.microsoft.com/office/drawing/2014/main" id="{4C5B0DDC-63CB-534C-89DC-D570242741B6}"/>
                </a:ext>
              </a:extLst>
            </p:cNvPr>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666;p64">
              <a:extLst>
                <a:ext uri="{FF2B5EF4-FFF2-40B4-BE49-F238E27FC236}">
                  <a16:creationId xmlns:a16="http://schemas.microsoft.com/office/drawing/2014/main" id="{6D6A3DAA-7ABA-454D-B7DE-27C15E757727}"/>
                </a:ext>
              </a:extLst>
            </p:cNvPr>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667;p64">
              <a:extLst>
                <a:ext uri="{FF2B5EF4-FFF2-40B4-BE49-F238E27FC236}">
                  <a16:creationId xmlns:a16="http://schemas.microsoft.com/office/drawing/2014/main" id="{1B20391E-6F49-BD49-A207-F6174811CAB1}"/>
                </a:ext>
              </a:extLst>
            </p:cNvPr>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668;p64">
              <a:extLst>
                <a:ext uri="{FF2B5EF4-FFF2-40B4-BE49-F238E27FC236}">
                  <a16:creationId xmlns:a16="http://schemas.microsoft.com/office/drawing/2014/main" id="{EED7BB99-FECE-F043-A656-67C8FBD9E986}"/>
                </a:ext>
              </a:extLst>
            </p:cNvPr>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669;p64">
              <a:extLst>
                <a:ext uri="{FF2B5EF4-FFF2-40B4-BE49-F238E27FC236}">
                  <a16:creationId xmlns:a16="http://schemas.microsoft.com/office/drawing/2014/main" id="{554F6151-D0ED-1F45-A7B5-379945C04ECA}"/>
                </a:ext>
              </a:extLst>
            </p:cNvPr>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670;p64">
              <a:extLst>
                <a:ext uri="{FF2B5EF4-FFF2-40B4-BE49-F238E27FC236}">
                  <a16:creationId xmlns:a16="http://schemas.microsoft.com/office/drawing/2014/main" id="{9BB0DCCB-6505-7744-9C4D-FA7E6B2851DF}"/>
                </a:ext>
              </a:extLst>
            </p:cNvPr>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671;p64">
              <a:extLst>
                <a:ext uri="{FF2B5EF4-FFF2-40B4-BE49-F238E27FC236}">
                  <a16:creationId xmlns:a16="http://schemas.microsoft.com/office/drawing/2014/main" id="{9BAF7628-BE3E-864A-A56C-34F9DBB360BC}"/>
                </a:ext>
              </a:extLst>
            </p:cNvPr>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672;p64">
              <a:extLst>
                <a:ext uri="{FF2B5EF4-FFF2-40B4-BE49-F238E27FC236}">
                  <a16:creationId xmlns:a16="http://schemas.microsoft.com/office/drawing/2014/main" id="{DF70AD99-BFDD-074F-9291-A4149D21FE82}"/>
                </a:ext>
              </a:extLst>
            </p:cNvPr>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673;p64">
              <a:extLst>
                <a:ext uri="{FF2B5EF4-FFF2-40B4-BE49-F238E27FC236}">
                  <a16:creationId xmlns:a16="http://schemas.microsoft.com/office/drawing/2014/main" id="{6333E57F-6FE3-614B-B0B7-C0977C26CB69}"/>
                </a:ext>
              </a:extLst>
            </p:cNvPr>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674;p64">
              <a:extLst>
                <a:ext uri="{FF2B5EF4-FFF2-40B4-BE49-F238E27FC236}">
                  <a16:creationId xmlns:a16="http://schemas.microsoft.com/office/drawing/2014/main" id="{8CB85D1C-360C-0144-9C88-60D5B489311C}"/>
                </a:ext>
              </a:extLst>
            </p:cNvPr>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675;p64">
              <a:extLst>
                <a:ext uri="{FF2B5EF4-FFF2-40B4-BE49-F238E27FC236}">
                  <a16:creationId xmlns:a16="http://schemas.microsoft.com/office/drawing/2014/main" id="{2CD96330-FFB6-B548-BD01-7D353D5319DA}"/>
                </a:ext>
              </a:extLst>
            </p:cNvPr>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676;p64">
              <a:extLst>
                <a:ext uri="{FF2B5EF4-FFF2-40B4-BE49-F238E27FC236}">
                  <a16:creationId xmlns:a16="http://schemas.microsoft.com/office/drawing/2014/main" id="{9454F784-1FAB-EE49-86A3-893439EAB2D1}"/>
                </a:ext>
              </a:extLst>
            </p:cNvPr>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677;p64">
              <a:extLst>
                <a:ext uri="{FF2B5EF4-FFF2-40B4-BE49-F238E27FC236}">
                  <a16:creationId xmlns:a16="http://schemas.microsoft.com/office/drawing/2014/main" id="{1409E8E5-EDE0-8E45-92A4-B1053DE47F1D}"/>
                </a:ext>
              </a:extLst>
            </p:cNvPr>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678;p64">
              <a:extLst>
                <a:ext uri="{FF2B5EF4-FFF2-40B4-BE49-F238E27FC236}">
                  <a16:creationId xmlns:a16="http://schemas.microsoft.com/office/drawing/2014/main" id="{A867E6EF-2B14-654D-84D5-A7E2C6CF2DAD}"/>
                </a:ext>
              </a:extLst>
            </p:cNvPr>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679;p64">
              <a:extLst>
                <a:ext uri="{FF2B5EF4-FFF2-40B4-BE49-F238E27FC236}">
                  <a16:creationId xmlns:a16="http://schemas.microsoft.com/office/drawing/2014/main" id="{20E25B4D-C15A-E54A-8CBE-382DC44617E5}"/>
                </a:ext>
              </a:extLst>
            </p:cNvPr>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680;p64">
              <a:extLst>
                <a:ext uri="{FF2B5EF4-FFF2-40B4-BE49-F238E27FC236}">
                  <a16:creationId xmlns:a16="http://schemas.microsoft.com/office/drawing/2014/main" id="{E83FCC2B-9144-ED4B-B1BC-56E722145A79}"/>
                </a:ext>
              </a:extLst>
            </p:cNvPr>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681;p64">
              <a:extLst>
                <a:ext uri="{FF2B5EF4-FFF2-40B4-BE49-F238E27FC236}">
                  <a16:creationId xmlns:a16="http://schemas.microsoft.com/office/drawing/2014/main" id="{6CEBA263-3B6C-3143-9637-381AF4D2377B}"/>
                </a:ext>
              </a:extLst>
            </p:cNvPr>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682;p64">
              <a:extLst>
                <a:ext uri="{FF2B5EF4-FFF2-40B4-BE49-F238E27FC236}">
                  <a16:creationId xmlns:a16="http://schemas.microsoft.com/office/drawing/2014/main" id="{07685C36-13F0-9E41-A277-23514D679412}"/>
                </a:ext>
              </a:extLst>
            </p:cNvPr>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683;p64">
              <a:extLst>
                <a:ext uri="{FF2B5EF4-FFF2-40B4-BE49-F238E27FC236}">
                  <a16:creationId xmlns:a16="http://schemas.microsoft.com/office/drawing/2014/main" id="{F2024398-5F8F-4143-A0A5-2D53E462AC9F}"/>
                </a:ext>
              </a:extLst>
            </p:cNvPr>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684;p64">
              <a:extLst>
                <a:ext uri="{FF2B5EF4-FFF2-40B4-BE49-F238E27FC236}">
                  <a16:creationId xmlns:a16="http://schemas.microsoft.com/office/drawing/2014/main" id="{A6E07F4A-54C0-ED4B-9445-189613FFD0AB}"/>
                </a:ext>
              </a:extLst>
            </p:cNvPr>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685;p64">
              <a:extLst>
                <a:ext uri="{FF2B5EF4-FFF2-40B4-BE49-F238E27FC236}">
                  <a16:creationId xmlns:a16="http://schemas.microsoft.com/office/drawing/2014/main" id="{E9614EE6-E96B-904B-86D1-416346739115}"/>
                </a:ext>
              </a:extLst>
            </p:cNvPr>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686;p64">
              <a:extLst>
                <a:ext uri="{FF2B5EF4-FFF2-40B4-BE49-F238E27FC236}">
                  <a16:creationId xmlns:a16="http://schemas.microsoft.com/office/drawing/2014/main" id="{FC795D7E-84F2-C346-B24D-48FF7F5CD4B2}"/>
                </a:ext>
              </a:extLst>
            </p:cNvPr>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687;p64">
              <a:extLst>
                <a:ext uri="{FF2B5EF4-FFF2-40B4-BE49-F238E27FC236}">
                  <a16:creationId xmlns:a16="http://schemas.microsoft.com/office/drawing/2014/main" id="{9D5AA1CC-562B-FF4D-9F31-6298C70BEB51}"/>
                </a:ext>
              </a:extLst>
            </p:cNvPr>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688;p64">
              <a:extLst>
                <a:ext uri="{FF2B5EF4-FFF2-40B4-BE49-F238E27FC236}">
                  <a16:creationId xmlns:a16="http://schemas.microsoft.com/office/drawing/2014/main" id="{AB1E8E84-FB3F-B94D-A3A1-9804FAD89059}"/>
                </a:ext>
              </a:extLst>
            </p:cNvPr>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689;p64">
              <a:extLst>
                <a:ext uri="{FF2B5EF4-FFF2-40B4-BE49-F238E27FC236}">
                  <a16:creationId xmlns:a16="http://schemas.microsoft.com/office/drawing/2014/main" id="{0A541DBB-B4FB-7043-8B4B-47CE6AA54EBD}"/>
                </a:ext>
              </a:extLst>
            </p:cNvPr>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690;p64">
              <a:extLst>
                <a:ext uri="{FF2B5EF4-FFF2-40B4-BE49-F238E27FC236}">
                  <a16:creationId xmlns:a16="http://schemas.microsoft.com/office/drawing/2014/main" id="{754C37DE-A4D1-8447-8364-FB8FF3A2D5A8}"/>
                </a:ext>
              </a:extLst>
            </p:cNvPr>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691;p64">
              <a:extLst>
                <a:ext uri="{FF2B5EF4-FFF2-40B4-BE49-F238E27FC236}">
                  <a16:creationId xmlns:a16="http://schemas.microsoft.com/office/drawing/2014/main" id="{18860611-4C78-1E41-B551-4F55F5ED39C5}"/>
                </a:ext>
              </a:extLst>
            </p:cNvPr>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692;p64">
              <a:extLst>
                <a:ext uri="{FF2B5EF4-FFF2-40B4-BE49-F238E27FC236}">
                  <a16:creationId xmlns:a16="http://schemas.microsoft.com/office/drawing/2014/main" id="{58DE125A-2A27-5C4C-9136-C3746C3FE11A}"/>
                </a:ext>
              </a:extLst>
            </p:cNvPr>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693;p64">
              <a:extLst>
                <a:ext uri="{FF2B5EF4-FFF2-40B4-BE49-F238E27FC236}">
                  <a16:creationId xmlns:a16="http://schemas.microsoft.com/office/drawing/2014/main" id="{90380ABB-5D50-FA41-BE91-0B0738763CD4}"/>
                </a:ext>
              </a:extLst>
            </p:cNvPr>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694;p64">
              <a:extLst>
                <a:ext uri="{FF2B5EF4-FFF2-40B4-BE49-F238E27FC236}">
                  <a16:creationId xmlns:a16="http://schemas.microsoft.com/office/drawing/2014/main" id="{2B7E7D2F-BB4C-8F4B-8616-EF30D898D130}"/>
                </a:ext>
              </a:extLst>
            </p:cNvPr>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695;p64">
              <a:extLst>
                <a:ext uri="{FF2B5EF4-FFF2-40B4-BE49-F238E27FC236}">
                  <a16:creationId xmlns:a16="http://schemas.microsoft.com/office/drawing/2014/main" id="{975CEE9E-9683-3847-B31F-DA5CB75B4F5B}"/>
                </a:ext>
              </a:extLst>
            </p:cNvPr>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696;p64">
              <a:extLst>
                <a:ext uri="{FF2B5EF4-FFF2-40B4-BE49-F238E27FC236}">
                  <a16:creationId xmlns:a16="http://schemas.microsoft.com/office/drawing/2014/main" id="{311E89F0-283A-AD4F-95E9-AAB6C66BF220}"/>
                </a:ext>
              </a:extLst>
            </p:cNvPr>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697;p64">
              <a:extLst>
                <a:ext uri="{FF2B5EF4-FFF2-40B4-BE49-F238E27FC236}">
                  <a16:creationId xmlns:a16="http://schemas.microsoft.com/office/drawing/2014/main" id="{F1803625-E72C-1343-9734-FB65AE06195E}"/>
                </a:ext>
              </a:extLst>
            </p:cNvPr>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698;p64">
              <a:extLst>
                <a:ext uri="{FF2B5EF4-FFF2-40B4-BE49-F238E27FC236}">
                  <a16:creationId xmlns:a16="http://schemas.microsoft.com/office/drawing/2014/main" id="{D333C946-49EC-164F-A68E-EB700D716B7D}"/>
                </a:ext>
              </a:extLst>
            </p:cNvPr>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699;p64">
              <a:extLst>
                <a:ext uri="{FF2B5EF4-FFF2-40B4-BE49-F238E27FC236}">
                  <a16:creationId xmlns:a16="http://schemas.microsoft.com/office/drawing/2014/main" id="{0F5455CE-10DD-8E40-B47B-F103B8FF5D92}"/>
                </a:ext>
              </a:extLst>
            </p:cNvPr>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700;p64">
              <a:extLst>
                <a:ext uri="{FF2B5EF4-FFF2-40B4-BE49-F238E27FC236}">
                  <a16:creationId xmlns:a16="http://schemas.microsoft.com/office/drawing/2014/main" id="{3E939B7E-2588-F740-B0A3-5617E9918B04}"/>
                </a:ext>
              </a:extLst>
            </p:cNvPr>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701;p64">
              <a:extLst>
                <a:ext uri="{FF2B5EF4-FFF2-40B4-BE49-F238E27FC236}">
                  <a16:creationId xmlns:a16="http://schemas.microsoft.com/office/drawing/2014/main" id="{9BD7F038-A20B-CD41-BA47-60DDBA57770A}"/>
                </a:ext>
              </a:extLst>
            </p:cNvPr>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702;p64">
              <a:extLst>
                <a:ext uri="{FF2B5EF4-FFF2-40B4-BE49-F238E27FC236}">
                  <a16:creationId xmlns:a16="http://schemas.microsoft.com/office/drawing/2014/main" id="{9EA73944-2A93-4540-9965-769780A5150F}"/>
                </a:ext>
              </a:extLst>
            </p:cNvPr>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703;p64">
              <a:extLst>
                <a:ext uri="{FF2B5EF4-FFF2-40B4-BE49-F238E27FC236}">
                  <a16:creationId xmlns:a16="http://schemas.microsoft.com/office/drawing/2014/main" id="{A00D33B6-BF5B-354C-A0DD-7263BD6894CB}"/>
                </a:ext>
              </a:extLst>
            </p:cNvPr>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704;p64">
              <a:extLst>
                <a:ext uri="{FF2B5EF4-FFF2-40B4-BE49-F238E27FC236}">
                  <a16:creationId xmlns:a16="http://schemas.microsoft.com/office/drawing/2014/main" id="{6B92916B-1F2F-8C43-850A-AD3C01EB2BAC}"/>
                </a:ext>
              </a:extLst>
            </p:cNvPr>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705;p64">
              <a:extLst>
                <a:ext uri="{FF2B5EF4-FFF2-40B4-BE49-F238E27FC236}">
                  <a16:creationId xmlns:a16="http://schemas.microsoft.com/office/drawing/2014/main" id="{1DD7303D-BCA2-8048-98FE-38499D733D8B}"/>
                </a:ext>
              </a:extLst>
            </p:cNvPr>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706;p64">
              <a:extLst>
                <a:ext uri="{FF2B5EF4-FFF2-40B4-BE49-F238E27FC236}">
                  <a16:creationId xmlns:a16="http://schemas.microsoft.com/office/drawing/2014/main" id="{0474F249-006E-CA4F-902B-11D5508891FA}"/>
                </a:ext>
              </a:extLst>
            </p:cNvPr>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707;p64">
              <a:extLst>
                <a:ext uri="{FF2B5EF4-FFF2-40B4-BE49-F238E27FC236}">
                  <a16:creationId xmlns:a16="http://schemas.microsoft.com/office/drawing/2014/main" id="{BFE178C8-93EB-EF42-952A-BC198BA2C3CB}"/>
                </a:ext>
              </a:extLst>
            </p:cNvPr>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708;p64">
              <a:extLst>
                <a:ext uri="{FF2B5EF4-FFF2-40B4-BE49-F238E27FC236}">
                  <a16:creationId xmlns:a16="http://schemas.microsoft.com/office/drawing/2014/main" id="{443B6E81-2BAA-2748-A7B7-3CB36BBC60D3}"/>
                </a:ext>
              </a:extLst>
            </p:cNvPr>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709;p64">
              <a:extLst>
                <a:ext uri="{FF2B5EF4-FFF2-40B4-BE49-F238E27FC236}">
                  <a16:creationId xmlns:a16="http://schemas.microsoft.com/office/drawing/2014/main" id="{9F6D1AC3-C662-3F46-B3F5-77AD70CEACFD}"/>
                </a:ext>
              </a:extLst>
            </p:cNvPr>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710;p64">
              <a:extLst>
                <a:ext uri="{FF2B5EF4-FFF2-40B4-BE49-F238E27FC236}">
                  <a16:creationId xmlns:a16="http://schemas.microsoft.com/office/drawing/2014/main" id="{D73006EA-0B00-954E-873B-269B075B2AC6}"/>
                </a:ext>
              </a:extLst>
            </p:cNvPr>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711;p64">
              <a:extLst>
                <a:ext uri="{FF2B5EF4-FFF2-40B4-BE49-F238E27FC236}">
                  <a16:creationId xmlns:a16="http://schemas.microsoft.com/office/drawing/2014/main" id="{C06FE7A1-3109-4745-8638-9600ED6334EA}"/>
                </a:ext>
              </a:extLst>
            </p:cNvPr>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712;p64">
              <a:extLst>
                <a:ext uri="{FF2B5EF4-FFF2-40B4-BE49-F238E27FC236}">
                  <a16:creationId xmlns:a16="http://schemas.microsoft.com/office/drawing/2014/main" id="{A0C5BD6F-A454-064B-8088-4A432A4B0FCF}"/>
                </a:ext>
              </a:extLst>
            </p:cNvPr>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713;p64">
              <a:extLst>
                <a:ext uri="{FF2B5EF4-FFF2-40B4-BE49-F238E27FC236}">
                  <a16:creationId xmlns:a16="http://schemas.microsoft.com/office/drawing/2014/main" id="{A21C6D3A-4356-144F-BD48-6F8422BF5FC8}"/>
                </a:ext>
              </a:extLst>
            </p:cNvPr>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714;p64">
              <a:extLst>
                <a:ext uri="{FF2B5EF4-FFF2-40B4-BE49-F238E27FC236}">
                  <a16:creationId xmlns:a16="http://schemas.microsoft.com/office/drawing/2014/main" id="{68708B24-5913-B542-916F-8F1F3104930C}"/>
                </a:ext>
              </a:extLst>
            </p:cNvPr>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715;p64">
              <a:extLst>
                <a:ext uri="{FF2B5EF4-FFF2-40B4-BE49-F238E27FC236}">
                  <a16:creationId xmlns:a16="http://schemas.microsoft.com/office/drawing/2014/main" id="{EDA56BDC-FEC1-CC44-A1A6-26F800B3D69A}"/>
                </a:ext>
              </a:extLst>
            </p:cNvPr>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716;p64">
              <a:extLst>
                <a:ext uri="{FF2B5EF4-FFF2-40B4-BE49-F238E27FC236}">
                  <a16:creationId xmlns:a16="http://schemas.microsoft.com/office/drawing/2014/main" id="{53923FB8-317F-E84C-9409-5D9F05AE4064}"/>
                </a:ext>
              </a:extLst>
            </p:cNvPr>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717;p64">
              <a:extLst>
                <a:ext uri="{FF2B5EF4-FFF2-40B4-BE49-F238E27FC236}">
                  <a16:creationId xmlns:a16="http://schemas.microsoft.com/office/drawing/2014/main" id="{2B45F02C-7783-D54F-9CFB-B271C1C6E271}"/>
                </a:ext>
              </a:extLst>
            </p:cNvPr>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718;p64">
              <a:extLst>
                <a:ext uri="{FF2B5EF4-FFF2-40B4-BE49-F238E27FC236}">
                  <a16:creationId xmlns:a16="http://schemas.microsoft.com/office/drawing/2014/main" id="{8CE77BC3-510D-8144-BB19-022BD2BAC7E7}"/>
                </a:ext>
              </a:extLst>
            </p:cNvPr>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719;p64">
              <a:extLst>
                <a:ext uri="{FF2B5EF4-FFF2-40B4-BE49-F238E27FC236}">
                  <a16:creationId xmlns:a16="http://schemas.microsoft.com/office/drawing/2014/main" id="{69935133-4C5A-9644-A34C-66525DE89FD0}"/>
                </a:ext>
              </a:extLst>
            </p:cNvPr>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720;p64">
              <a:extLst>
                <a:ext uri="{FF2B5EF4-FFF2-40B4-BE49-F238E27FC236}">
                  <a16:creationId xmlns:a16="http://schemas.microsoft.com/office/drawing/2014/main" id="{1BDB9EE3-38BC-0E48-A0C8-46FC2C82ADC7}"/>
                </a:ext>
              </a:extLst>
            </p:cNvPr>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21;p64">
              <a:extLst>
                <a:ext uri="{FF2B5EF4-FFF2-40B4-BE49-F238E27FC236}">
                  <a16:creationId xmlns:a16="http://schemas.microsoft.com/office/drawing/2014/main" id="{4FE17393-87A6-9745-B690-8ED727DBA7D7}"/>
                </a:ext>
              </a:extLst>
            </p:cNvPr>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22;p64">
              <a:extLst>
                <a:ext uri="{FF2B5EF4-FFF2-40B4-BE49-F238E27FC236}">
                  <a16:creationId xmlns:a16="http://schemas.microsoft.com/office/drawing/2014/main" id="{9205ADEA-002C-994F-A39C-CFABED3808B6}"/>
                </a:ext>
              </a:extLst>
            </p:cNvPr>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3;p64">
              <a:extLst>
                <a:ext uri="{FF2B5EF4-FFF2-40B4-BE49-F238E27FC236}">
                  <a16:creationId xmlns:a16="http://schemas.microsoft.com/office/drawing/2014/main" id="{4BDDEB26-EB32-7E4E-B252-9B8A6243C575}"/>
                </a:ext>
              </a:extLst>
            </p:cNvPr>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24;p64">
              <a:extLst>
                <a:ext uri="{FF2B5EF4-FFF2-40B4-BE49-F238E27FC236}">
                  <a16:creationId xmlns:a16="http://schemas.microsoft.com/office/drawing/2014/main" id="{3F8E743D-49A0-A14C-BD66-DAEF55795FEB}"/>
                </a:ext>
              </a:extLst>
            </p:cNvPr>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25;p64">
              <a:extLst>
                <a:ext uri="{FF2B5EF4-FFF2-40B4-BE49-F238E27FC236}">
                  <a16:creationId xmlns:a16="http://schemas.microsoft.com/office/drawing/2014/main" id="{A05802D3-D329-0E40-9469-885B93142A90}"/>
                </a:ext>
              </a:extLst>
            </p:cNvPr>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26;p64">
              <a:extLst>
                <a:ext uri="{FF2B5EF4-FFF2-40B4-BE49-F238E27FC236}">
                  <a16:creationId xmlns:a16="http://schemas.microsoft.com/office/drawing/2014/main" id="{537F8721-075C-7A4E-A2E5-ACC9B911BC76}"/>
                </a:ext>
              </a:extLst>
            </p:cNvPr>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27;p64">
              <a:extLst>
                <a:ext uri="{FF2B5EF4-FFF2-40B4-BE49-F238E27FC236}">
                  <a16:creationId xmlns:a16="http://schemas.microsoft.com/office/drawing/2014/main" id="{75C5C8BA-97DC-7841-95E1-2CF6841B02AD}"/>
                </a:ext>
              </a:extLst>
            </p:cNvPr>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28;p64">
              <a:extLst>
                <a:ext uri="{FF2B5EF4-FFF2-40B4-BE49-F238E27FC236}">
                  <a16:creationId xmlns:a16="http://schemas.microsoft.com/office/drawing/2014/main" id="{7C8A6416-9DD3-5B43-9C68-FEC5250E8CFB}"/>
                </a:ext>
              </a:extLst>
            </p:cNvPr>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29;p64">
              <a:extLst>
                <a:ext uri="{FF2B5EF4-FFF2-40B4-BE49-F238E27FC236}">
                  <a16:creationId xmlns:a16="http://schemas.microsoft.com/office/drawing/2014/main" id="{44B6C234-C48C-8244-8970-6A82175AE464}"/>
                </a:ext>
              </a:extLst>
            </p:cNvPr>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30;p64">
              <a:extLst>
                <a:ext uri="{FF2B5EF4-FFF2-40B4-BE49-F238E27FC236}">
                  <a16:creationId xmlns:a16="http://schemas.microsoft.com/office/drawing/2014/main" id="{038529CF-6756-3F4F-B2CA-4A3B7CB80DC2}"/>
                </a:ext>
              </a:extLst>
            </p:cNvPr>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731;p64">
              <a:extLst>
                <a:ext uri="{FF2B5EF4-FFF2-40B4-BE49-F238E27FC236}">
                  <a16:creationId xmlns:a16="http://schemas.microsoft.com/office/drawing/2014/main" id="{09FC4487-831A-914C-8B69-498D15544B85}"/>
                </a:ext>
              </a:extLst>
            </p:cNvPr>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732;p64">
              <a:extLst>
                <a:ext uri="{FF2B5EF4-FFF2-40B4-BE49-F238E27FC236}">
                  <a16:creationId xmlns:a16="http://schemas.microsoft.com/office/drawing/2014/main" id="{1583D898-3AF6-884A-8182-2F7FE359DB21}"/>
                </a:ext>
              </a:extLst>
            </p:cNvPr>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733;p64">
              <a:extLst>
                <a:ext uri="{FF2B5EF4-FFF2-40B4-BE49-F238E27FC236}">
                  <a16:creationId xmlns:a16="http://schemas.microsoft.com/office/drawing/2014/main" id="{3226BB7F-688F-1C47-AAB1-AD1FD0DAE625}"/>
                </a:ext>
              </a:extLst>
            </p:cNvPr>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734;p64">
              <a:extLst>
                <a:ext uri="{FF2B5EF4-FFF2-40B4-BE49-F238E27FC236}">
                  <a16:creationId xmlns:a16="http://schemas.microsoft.com/office/drawing/2014/main" id="{ACEF0F56-1919-5940-9BB8-11614791F4B3}"/>
                </a:ext>
              </a:extLst>
            </p:cNvPr>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735;p64">
              <a:extLst>
                <a:ext uri="{FF2B5EF4-FFF2-40B4-BE49-F238E27FC236}">
                  <a16:creationId xmlns:a16="http://schemas.microsoft.com/office/drawing/2014/main" id="{0333512D-DC14-4C4B-9296-00BA415AD4EF}"/>
                </a:ext>
              </a:extLst>
            </p:cNvPr>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736;p64">
              <a:extLst>
                <a:ext uri="{FF2B5EF4-FFF2-40B4-BE49-F238E27FC236}">
                  <a16:creationId xmlns:a16="http://schemas.microsoft.com/office/drawing/2014/main" id="{0BA54D22-27A0-8E49-A11D-BF76BCF6C1C0}"/>
                </a:ext>
              </a:extLst>
            </p:cNvPr>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737;p64">
              <a:extLst>
                <a:ext uri="{FF2B5EF4-FFF2-40B4-BE49-F238E27FC236}">
                  <a16:creationId xmlns:a16="http://schemas.microsoft.com/office/drawing/2014/main" id="{F1403662-FF30-F944-A4B3-D3301E0FDBFB}"/>
                </a:ext>
              </a:extLst>
            </p:cNvPr>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738;p64">
              <a:extLst>
                <a:ext uri="{FF2B5EF4-FFF2-40B4-BE49-F238E27FC236}">
                  <a16:creationId xmlns:a16="http://schemas.microsoft.com/office/drawing/2014/main" id="{3EC454CA-473C-FB4E-83EF-66513D05CEC7}"/>
                </a:ext>
              </a:extLst>
            </p:cNvPr>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739;p64">
              <a:extLst>
                <a:ext uri="{FF2B5EF4-FFF2-40B4-BE49-F238E27FC236}">
                  <a16:creationId xmlns:a16="http://schemas.microsoft.com/office/drawing/2014/main" id="{2FD8CF4C-2ADD-644F-B7ED-8297C5263928}"/>
                </a:ext>
              </a:extLst>
            </p:cNvPr>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740;p64">
              <a:extLst>
                <a:ext uri="{FF2B5EF4-FFF2-40B4-BE49-F238E27FC236}">
                  <a16:creationId xmlns:a16="http://schemas.microsoft.com/office/drawing/2014/main" id="{A7567E15-CE03-B543-B9E3-2161DEFDDC8F}"/>
                </a:ext>
              </a:extLst>
            </p:cNvPr>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741;p64">
              <a:extLst>
                <a:ext uri="{FF2B5EF4-FFF2-40B4-BE49-F238E27FC236}">
                  <a16:creationId xmlns:a16="http://schemas.microsoft.com/office/drawing/2014/main" id="{626BCA03-4BAC-464E-81DC-4C8E1F391810}"/>
                </a:ext>
              </a:extLst>
            </p:cNvPr>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742;p64">
              <a:extLst>
                <a:ext uri="{FF2B5EF4-FFF2-40B4-BE49-F238E27FC236}">
                  <a16:creationId xmlns:a16="http://schemas.microsoft.com/office/drawing/2014/main" id="{3BF22A07-4642-B64E-8295-1E1D80E6D8F1}"/>
                </a:ext>
              </a:extLst>
            </p:cNvPr>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743;p64">
              <a:extLst>
                <a:ext uri="{FF2B5EF4-FFF2-40B4-BE49-F238E27FC236}">
                  <a16:creationId xmlns:a16="http://schemas.microsoft.com/office/drawing/2014/main" id="{C8AD6FE0-C556-CB4D-8048-2D3538CCC4C6}"/>
                </a:ext>
              </a:extLst>
            </p:cNvPr>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744;p64">
              <a:extLst>
                <a:ext uri="{FF2B5EF4-FFF2-40B4-BE49-F238E27FC236}">
                  <a16:creationId xmlns:a16="http://schemas.microsoft.com/office/drawing/2014/main" id="{34C1E7EE-1663-954A-AFD3-E6B1BBE38918}"/>
                </a:ext>
              </a:extLst>
            </p:cNvPr>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745;p64">
              <a:extLst>
                <a:ext uri="{FF2B5EF4-FFF2-40B4-BE49-F238E27FC236}">
                  <a16:creationId xmlns:a16="http://schemas.microsoft.com/office/drawing/2014/main" id="{4740DE03-D897-F740-A033-E0445D273EC7}"/>
                </a:ext>
              </a:extLst>
            </p:cNvPr>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746;p64">
              <a:extLst>
                <a:ext uri="{FF2B5EF4-FFF2-40B4-BE49-F238E27FC236}">
                  <a16:creationId xmlns:a16="http://schemas.microsoft.com/office/drawing/2014/main" id="{69C24F5D-8AB8-6B4A-BCDD-2FD9DA496D60}"/>
                </a:ext>
              </a:extLst>
            </p:cNvPr>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747;p64">
              <a:extLst>
                <a:ext uri="{FF2B5EF4-FFF2-40B4-BE49-F238E27FC236}">
                  <a16:creationId xmlns:a16="http://schemas.microsoft.com/office/drawing/2014/main" id="{412CD2FB-98C8-434B-B9A9-1626A1025B2E}"/>
                </a:ext>
              </a:extLst>
            </p:cNvPr>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748;p64">
              <a:extLst>
                <a:ext uri="{FF2B5EF4-FFF2-40B4-BE49-F238E27FC236}">
                  <a16:creationId xmlns:a16="http://schemas.microsoft.com/office/drawing/2014/main" id="{503BC4A8-D086-4046-8157-38EC56614A77}"/>
                </a:ext>
              </a:extLst>
            </p:cNvPr>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749;p64">
              <a:extLst>
                <a:ext uri="{FF2B5EF4-FFF2-40B4-BE49-F238E27FC236}">
                  <a16:creationId xmlns:a16="http://schemas.microsoft.com/office/drawing/2014/main" id="{9F8B1CA3-56D4-234A-A2AE-9B5982FECE61}"/>
                </a:ext>
              </a:extLst>
            </p:cNvPr>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750;p64">
              <a:extLst>
                <a:ext uri="{FF2B5EF4-FFF2-40B4-BE49-F238E27FC236}">
                  <a16:creationId xmlns:a16="http://schemas.microsoft.com/office/drawing/2014/main" id="{426D210A-63C4-3A47-8CE2-3F28FE15432B}"/>
                </a:ext>
              </a:extLst>
            </p:cNvPr>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3751;p64">
              <a:extLst>
                <a:ext uri="{FF2B5EF4-FFF2-40B4-BE49-F238E27FC236}">
                  <a16:creationId xmlns:a16="http://schemas.microsoft.com/office/drawing/2014/main" id="{819806A7-181B-D243-A508-96BB7B850DE1}"/>
                </a:ext>
              </a:extLst>
            </p:cNvPr>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3752;p64">
              <a:extLst>
                <a:ext uri="{FF2B5EF4-FFF2-40B4-BE49-F238E27FC236}">
                  <a16:creationId xmlns:a16="http://schemas.microsoft.com/office/drawing/2014/main" id="{07CF71A0-AB7C-C541-B621-07470F203C4B}"/>
                </a:ext>
              </a:extLst>
            </p:cNvPr>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3753;p64">
              <a:extLst>
                <a:ext uri="{FF2B5EF4-FFF2-40B4-BE49-F238E27FC236}">
                  <a16:creationId xmlns:a16="http://schemas.microsoft.com/office/drawing/2014/main" id="{DA8BABFF-1177-B24F-9E92-8AC3A6412D8B}"/>
                </a:ext>
              </a:extLst>
            </p:cNvPr>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3754;p64">
              <a:extLst>
                <a:ext uri="{FF2B5EF4-FFF2-40B4-BE49-F238E27FC236}">
                  <a16:creationId xmlns:a16="http://schemas.microsoft.com/office/drawing/2014/main" id="{5FAC9127-9328-EF46-A0B9-7C911E831D43}"/>
                </a:ext>
              </a:extLst>
            </p:cNvPr>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3755;p64">
              <a:extLst>
                <a:ext uri="{FF2B5EF4-FFF2-40B4-BE49-F238E27FC236}">
                  <a16:creationId xmlns:a16="http://schemas.microsoft.com/office/drawing/2014/main" id="{F8186F83-1ECB-6A48-8F93-A80ACF954360}"/>
                </a:ext>
              </a:extLst>
            </p:cNvPr>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3756;p64">
              <a:extLst>
                <a:ext uri="{FF2B5EF4-FFF2-40B4-BE49-F238E27FC236}">
                  <a16:creationId xmlns:a16="http://schemas.microsoft.com/office/drawing/2014/main" id="{B3C87B83-FF80-234A-812F-3DAF4E8294A6}"/>
                </a:ext>
              </a:extLst>
            </p:cNvPr>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3757;p64">
              <a:extLst>
                <a:ext uri="{FF2B5EF4-FFF2-40B4-BE49-F238E27FC236}">
                  <a16:creationId xmlns:a16="http://schemas.microsoft.com/office/drawing/2014/main" id="{DFB6A54E-E0FB-634C-9B81-F8ABC7192918}"/>
                </a:ext>
              </a:extLst>
            </p:cNvPr>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3758;p64">
              <a:extLst>
                <a:ext uri="{FF2B5EF4-FFF2-40B4-BE49-F238E27FC236}">
                  <a16:creationId xmlns:a16="http://schemas.microsoft.com/office/drawing/2014/main" id="{0DAB7203-1CC4-FA49-BF82-AC0E1451BC3D}"/>
                </a:ext>
              </a:extLst>
            </p:cNvPr>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3759;p64">
              <a:extLst>
                <a:ext uri="{FF2B5EF4-FFF2-40B4-BE49-F238E27FC236}">
                  <a16:creationId xmlns:a16="http://schemas.microsoft.com/office/drawing/2014/main" id="{E56805B8-F929-7C45-AFD5-CC3E6D09C338}"/>
                </a:ext>
              </a:extLst>
            </p:cNvPr>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3760;p64">
              <a:extLst>
                <a:ext uri="{FF2B5EF4-FFF2-40B4-BE49-F238E27FC236}">
                  <a16:creationId xmlns:a16="http://schemas.microsoft.com/office/drawing/2014/main" id="{3496FEA1-C22B-254A-9FA7-42376D0FDE2E}"/>
                </a:ext>
              </a:extLst>
            </p:cNvPr>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3761;p64">
              <a:extLst>
                <a:ext uri="{FF2B5EF4-FFF2-40B4-BE49-F238E27FC236}">
                  <a16:creationId xmlns:a16="http://schemas.microsoft.com/office/drawing/2014/main" id="{F53815E6-202B-CE46-BC69-C9C9078E8388}"/>
                </a:ext>
              </a:extLst>
            </p:cNvPr>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3762;p64">
              <a:extLst>
                <a:ext uri="{FF2B5EF4-FFF2-40B4-BE49-F238E27FC236}">
                  <a16:creationId xmlns:a16="http://schemas.microsoft.com/office/drawing/2014/main" id="{C4AD2929-2093-8048-8B2C-47A0A256B626}"/>
                </a:ext>
              </a:extLst>
            </p:cNvPr>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3763;p64">
              <a:extLst>
                <a:ext uri="{FF2B5EF4-FFF2-40B4-BE49-F238E27FC236}">
                  <a16:creationId xmlns:a16="http://schemas.microsoft.com/office/drawing/2014/main" id="{12C00792-ECFA-9F43-966F-B0C2EEA07CFB}"/>
                </a:ext>
              </a:extLst>
            </p:cNvPr>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3764;p64">
              <a:extLst>
                <a:ext uri="{FF2B5EF4-FFF2-40B4-BE49-F238E27FC236}">
                  <a16:creationId xmlns:a16="http://schemas.microsoft.com/office/drawing/2014/main" id="{8F316346-5CDE-9641-BE11-3688523D283C}"/>
                </a:ext>
              </a:extLst>
            </p:cNvPr>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3765;p64">
              <a:extLst>
                <a:ext uri="{FF2B5EF4-FFF2-40B4-BE49-F238E27FC236}">
                  <a16:creationId xmlns:a16="http://schemas.microsoft.com/office/drawing/2014/main" id="{0AF0EA90-8BB6-DB40-A1B4-17DD26A7CA6C}"/>
                </a:ext>
              </a:extLst>
            </p:cNvPr>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3766;p64">
              <a:extLst>
                <a:ext uri="{FF2B5EF4-FFF2-40B4-BE49-F238E27FC236}">
                  <a16:creationId xmlns:a16="http://schemas.microsoft.com/office/drawing/2014/main" id="{F99A13F6-283B-A549-B7DE-1A45B492BB75}"/>
                </a:ext>
              </a:extLst>
            </p:cNvPr>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3767;p64">
              <a:extLst>
                <a:ext uri="{FF2B5EF4-FFF2-40B4-BE49-F238E27FC236}">
                  <a16:creationId xmlns:a16="http://schemas.microsoft.com/office/drawing/2014/main" id="{0883A2E4-7DDE-FE4D-BCD4-70B032CA760A}"/>
                </a:ext>
              </a:extLst>
            </p:cNvPr>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3768;p64">
              <a:extLst>
                <a:ext uri="{FF2B5EF4-FFF2-40B4-BE49-F238E27FC236}">
                  <a16:creationId xmlns:a16="http://schemas.microsoft.com/office/drawing/2014/main" id="{5CF81842-FDAF-3844-92C1-DDE4AB04E9EE}"/>
                </a:ext>
              </a:extLst>
            </p:cNvPr>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3769;p64">
              <a:extLst>
                <a:ext uri="{FF2B5EF4-FFF2-40B4-BE49-F238E27FC236}">
                  <a16:creationId xmlns:a16="http://schemas.microsoft.com/office/drawing/2014/main" id="{6F4D8987-4877-D840-A75A-2BC1FD5A38A1}"/>
                </a:ext>
              </a:extLst>
            </p:cNvPr>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3770;p64">
              <a:extLst>
                <a:ext uri="{FF2B5EF4-FFF2-40B4-BE49-F238E27FC236}">
                  <a16:creationId xmlns:a16="http://schemas.microsoft.com/office/drawing/2014/main" id="{D7FE7C21-9D58-F44E-A466-F5B661507A00}"/>
                </a:ext>
              </a:extLst>
            </p:cNvPr>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3771;p64">
              <a:extLst>
                <a:ext uri="{FF2B5EF4-FFF2-40B4-BE49-F238E27FC236}">
                  <a16:creationId xmlns:a16="http://schemas.microsoft.com/office/drawing/2014/main" id="{0C930BFB-9965-E949-9A13-FFACBA0BC418}"/>
                </a:ext>
              </a:extLst>
            </p:cNvPr>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3772;p64">
              <a:extLst>
                <a:ext uri="{FF2B5EF4-FFF2-40B4-BE49-F238E27FC236}">
                  <a16:creationId xmlns:a16="http://schemas.microsoft.com/office/drawing/2014/main" id="{9B6C4964-2BF7-4E4F-B837-438D35B095EC}"/>
                </a:ext>
              </a:extLst>
            </p:cNvPr>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3773;p64">
              <a:extLst>
                <a:ext uri="{FF2B5EF4-FFF2-40B4-BE49-F238E27FC236}">
                  <a16:creationId xmlns:a16="http://schemas.microsoft.com/office/drawing/2014/main" id="{FBFC6FA5-3F34-D642-A4E0-D3FB795639E1}"/>
                </a:ext>
              </a:extLst>
            </p:cNvPr>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3774;p64">
              <a:extLst>
                <a:ext uri="{FF2B5EF4-FFF2-40B4-BE49-F238E27FC236}">
                  <a16:creationId xmlns:a16="http://schemas.microsoft.com/office/drawing/2014/main" id="{F205414D-D8A9-7940-B7E0-C37C953FD855}"/>
                </a:ext>
              </a:extLst>
            </p:cNvPr>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3775;p64">
              <a:extLst>
                <a:ext uri="{FF2B5EF4-FFF2-40B4-BE49-F238E27FC236}">
                  <a16:creationId xmlns:a16="http://schemas.microsoft.com/office/drawing/2014/main" id="{A88C994D-99DC-8B42-9C9C-7EAB5B6D245C}"/>
                </a:ext>
              </a:extLst>
            </p:cNvPr>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3776;p64">
              <a:extLst>
                <a:ext uri="{FF2B5EF4-FFF2-40B4-BE49-F238E27FC236}">
                  <a16:creationId xmlns:a16="http://schemas.microsoft.com/office/drawing/2014/main" id="{B3C8EC78-80FF-334E-9CAB-CA2674D9818B}"/>
                </a:ext>
              </a:extLst>
            </p:cNvPr>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3777;p64">
              <a:extLst>
                <a:ext uri="{FF2B5EF4-FFF2-40B4-BE49-F238E27FC236}">
                  <a16:creationId xmlns:a16="http://schemas.microsoft.com/office/drawing/2014/main" id="{D21CA7C4-B4EE-3E4C-B320-346B0A7C5A63}"/>
                </a:ext>
              </a:extLst>
            </p:cNvPr>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3778;p64">
              <a:extLst>
                <a:ext uri="{FF2B5EF4-FFF2-40B4-BE49-F238E27FC236}">
                  <a16:creationId xmlns:a16="http://schemas.microsoft.com/office/drawing/2014/main" id="{42A25648-0804-3945-984B-31A49CAB6025}"/>
                </a:ext>
              </a:extLst>
            </p:cNvPr>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3779;p64">
              <a:extLst>
                <a:ext uri="{FF2B5EF4-FFF2-40B4-BE49-F238E27FC236}">
                  <a16:creationId xmlns:a16="http://schemas.microsoft.com/office/drawing/2014/main" id="{09FB4042-A181-6A4C-963B-034B86A4AA92}"/>
                </a:ext>
              </a:extLst>
            </p:cNvPr>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3780;p64">
              <a:extLst>
                <a:ext uri="{FF2B5EF4-FFF2-40B4-BE49-F238E27FC236}">
                  <a16:creationId xmlns:a16="http://schemas.microsoft.com/office/drawing/2014/main" id="{32662ED9-25FD-3D4C-BC2D-FE5473673DC2}"/>
                </a:ext>
              </a:extLst>
            </p:cNvPr>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3781;p64">
              <a:extLst>
                <a:ext uri="{FF2B5EF4-FFF2-40B4-BE49-F238E27FC236}">
                  <a16:creationId xmlns:a16="http://schemas.microsoft.com/office/drawing/2014/main" id="{8E466DE8-0B2E-DF49-B637-9B890B2BB1F5}"/>
                </a:ext>
              </a:extLst>
            </p:cNvPr>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3782;p64">
              <a:extLst>
                <a:ext uri="{FF2B5EF4-FFF2-40B4-BE49-F238E27FC236}">
                  <a16:creationId xmlns:a16="http://schemas.microsoft.com/office/drawing/2014/main" id="{4094B808-A7D4-4B42-946B-683B07A6C6C6}"/>
                </a:ext>
              </a:extLst>
            </p:cNvPr>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3783;p64">
              <a:extLst>
                <a:ext uri="{FF2B5EF4-FFF2-40B4-BE49-F238E27FC236}">
                  <a16:creationId xmlns:a16="http://schemas.microsoft.com/office/drawing/2014/main" id="{C9564C11-DA92-8244-A16A-E9BB7697BA08}"/>
                </a:ext>
              </a:extLst>
            </p:cNvPr>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3784;p64">
              <a:extLst>
                <a:ext uri="{FF2B5EF4-FFF2-40B4-BE49-F238E27FC236}">
                  <a16:creationId xmlns:a16="http://schemas.microsoft.com/office/drawing/2014/main" id="{001C6488-0F99-4946-B2E3-951B6CCDAEAC}"/>
                </a:ext>
              </a:extLst>
            </p:cNvPr>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3785;p64">
              <a:extLst>
                <a:ext uri="{FF2B5EF4-FFF2-40B4-BE49-F238E27FC236}">
                  <a16:creationId xmlns:a16="http://schemas.microsoft.com/office/drawing/2014/main" id="{6B1CB0F9-CB5B-0B40-BBDE-CE38EC378AE0}"/>
                </a:ext>
              </a:extLst>
            </p:cNvPr>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3786;p64">
              <a:extLst>
                <a:ext uri="{FF2B5EF4-FFF2-40B4-BE49-F238E27FC236}">
                  <a16:creationId xmlns:a16="http://schemas.microsoft.com/office/drawing/2014/main" id="{3C67CB9B-041A-7D43-B472-561509D5FB46}"/>
                </a:ext>
              </a:extLst>
            </p:cNvPr>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3787;p64">
              <a:extLst>
                <a:ext uri="{FF2B5EF4-FFF2-40B4-BE49-F238E27FC236}">
                  <a16:creationId xmlns:a16="http://schemas.microsoft.com/office/drawing/2014/main" id="{0E9A3ED9-11A1-5C4F-A1AF-EB6844029D77}"/>
                </a:ext>
              </a:extLst>
            </p:cNvPr>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3788;p64">
              <a:extLst>
                <a:ext uri="{FF2B5EF4-FFF2-40B4-BE49-F238E27FC236}">
                  <a16:creationId xmlns:a16="http://schemas.microsoft.com/office/drawing/2014/main" id="{926B4F7D-3E8F-0E48-A9E8-EB599EB73C08}"/>
                </a:ext>
              </a:extLst>
            </p:cNvPr>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3789;p64">
              <a:extLst>
                <a:ext uri="{FF2B5EF4-FFF2-40B4-BE49-F238E27FC236}">
                  <a16:creationId xmlns:a16="http://schemas.microsoft.com/office/drawing/2014/main" id="{F1126A6C-8EBF-A94D-BA00-8977DFBB580B}"/>
                </a:ext>
              </a:extLst>
            </p:cNvPr>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3790;p64">
              <a:extLst>
                <a:ext uri="{FF2B5EF4-FFF2-40B4-BE49-F238E27FC236}">
                  <a16:creationId xmlns:a16="http://schemas.microsoft.com/office/drawing/2014/main" id="{5E6E1B96-0B07-684B-A3C0-393B915FB02A}"/>
                </a:ext>
              </a:extLst>
            </p:cNvPr>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3791;p64">
              <a:extLst>
                <a:ext uri="{FF2B5EF4-FFF2-40B4-BE49-F238E27FC236}">
                  <a16:creationId xmlns:a16="http://schemas.microsoft.com/office/drawing/2014/main" id="{0CC181BD-9BA0-5845-8369-1DA30702C1C5}"/>
                </a:ext>
              </a:extLst>
            </p:cNvPr>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3792;p64">
              <a:extLst>
                <a:ext uri="{FF2B5EF4-FFF2-40B4-BE49-F238E27FC236}">
                  <a16:creationId xmlns:a16="http://schemas.microsoft.com/office/drawing/2014/main" id="{6EEF8F31-410A-4942-8077-84973F96E76B}"/>
                </a:ext>
              </a:extLst>
            </p:cNvPr>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3793;p64">
              <a:extLst>
                <a:ext uri="{FF2B5EF4-FFF2-40B4-BE49-F238E27FC236}">
                  <a16:creationId xmlns:a16="http://schemas.microsoft.com/office/drawing/2014/main" id="{40C51E8E-67FE-3046-9F1B-641BF24AE7FE}"/>
                </a:ext>
              </a:extLst>
            </p:cNvPr>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3794;p64">
              <a:extLst>
                <a:ext uri="{FF2B5EF4-FFF2-40B4-BE49-F238E27FC236}">
                  <a16:creationId xmlns:a16="http://schemas.microsoft.com/office/drawing/2014/main" id="{BDB44F14-9E80-6545-A5C6-3500B6FB59AD}"/>
                </a:ext>
              </a:extLst>
            </p:cNvPr>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3795;p64">
              <a:extLst>
                <a:ext uri="{FF2B5EF4-FFF2-40B4-BE49-F238E27FC236}">
                  <a16:creationId xmlns:a16="http://schemas.microsoft.com/office/drawing/2014/main" id="{14AA62CB-C427-9041-B978-497F3BF331C9}"/>
                </a:ext>
              </a:extLst>
            </p:cNvPr>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3796;p64">
              <a:extLst>
                <a:ext uri="{FF2B5EF4-FFF2-40B4-BE49-F238E27FC236}">
                  <a16:creationId xmlns:a16="http://schemas.microsoft.com/office/drawing/2014/main" id="{01D9EDDE-4929-0F48-90C3-C32B1FF9A36B}"/>
                </a:ext>
              </a:extLst>
            </p:cNvPr>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3797;p64">
              <a:extLst>
                <a:ext uri="{FF2B5EF4-FFF2-40B4-BE49-F238E27FC236}">
                  <a16:creationId xmlns:a16="http://schemas.microsoft.com/office/drawing/2014/main" id="{430C9C38-65DE-F449-8B8A-80CEA707A7E0}"/>
                </a:ext>
              </a:extLst>
            </p:cNvPr>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3798;p64">
              <a:extLst>
                <a:ext uri="{FF2B5EF4-FFF2-40B4-BE49-F238E27FC236}">
                  <a16:creationId xmlns:a16="http://schemas.microsoft.com/office/drawing/2014/main" id="{221C3250-132F-6B43-8C83-A9C692AFC8B0}"/>
                </a:ext>
              </a:extLst>
            </p:cNvPr>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3799;p64">
              <a:extLst>
                <a:ext uri="{FF2B5EF4-FFF2-40B4-BE49-F238E27FC236}">
                  <a16:creationId xmlns:a16="http://schemas.microsoft.com/office/drawing/2014/main" id="{554100B9-7F04-F944-8D0A-ED04B7B93F71}"/>
                </a:ext>
              </a:extLst>
            </p:cNvPr>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3800;p64">
              <a:extLst>
                <a:ext uri="{FF2B5EF4-FFF2-40B4-BE49-F238E27FC236}">
                  <a16:creationId xmlns:a16="http://schemas.microsoft.com/office/drawing/2014/main" id="{682DDC55-B10B-9243-99E2-C3443294FC48}"/>
                </a:ext>
              </a:extLst>
            </p:cNvPr>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3801;p64">
              <a:extLst>
                <a:ext uri="{FF2B5EF4-FFF2-40B4-BE49-F238E27FC236}">
                  <a16:creationId xmlns:a16="http://schemas.microsoft.com/office/drawing/2014/main" id="{06596AD8-343C-8742-AA80-0901FD5B7145}"/>
                </a:ext>
              </a:extLst>
            </p:cNvPr>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3802;p64">
              <a:extLst>
                <a:ext uri="{FF2B5EF4-FFF2-40B4-BE49-F238E27FC236}">
                  <a16:creationId xmlns:a16="http://schemas.microsoft.com/office/drawing/2014/main" id="{72FB09A6-42F6-8843-9A36-5616F515C07B}"/>
                </a:ext>
              </a:extLst>
            </p:cNvPr>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3803;p64">
              <a:extLst>
                <a:ext uri="{FF2B5EF4-FFF2-40B4-BE49-F238E27FC236}">
                  <a16:creationId xmlns:a16="http://schemas.microsoft.com/office/drawing/2014/main" id="{957A7DA4-0190-CC41-8900-16A17CE8359E}"/>
                </a:ext>
              </a:extLst>
            </p:cNvPr>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3804;p64">
              <a:extLst>
                <a:ext uri="{FF2B5EF4-FFF2-40B4-BE49-F238E27FC236}">
                  <a16:creationId xmlns:a16="http://schemas.microsoft.com/office/drawing/2014/main" id="{3EF8439F-FC45-A741-85D4-181714239137}"/>
                </a:ext>
              </a:extLst>
            </p:cNvPr>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3805;p64">
              <a:extLst>
                <a:ext uri="{FF2B5EF4-FFF2-40B4-BE49-F238E27FC236}">
                  <a16:creationId xmlns:a16="http://schemas.microsoft.com/office/drawing/2014/main" id="{EC041161-03D4-604F-97C5-38F7327B3DE4}"/>
                </a:ext>
              </a:extLst>
            </p:cNvPr>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3806;p64">
              <a:extLst>
                <a:ext uri="{FF2B5EF4-FFF2-40B4-BE49-F238E27FC236}">
                  <a16:creationId xmlns:a16="http://schemas.microsoft.com/office/drawing/2014/main" id="{01FB94D4-DB2A-BE4A-8A2F-8ACE7EEBB318}"/>
                </a:ext>
              </a:extLst>
            </p:cNvPr>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3807;p64">
              <a:extLst>
                <a:ext uri="{FF2B5EF4-FFF2-40B4-BE49-F238E27FC236}">
                  <a16:creationId xmlns:a16="http://schemas.microsoft.com/office/drawing/2014/main" id="{8C37555E-637C-6540-BB80-996C745663CA}"/>
                </a:ext>
              </a:extLst>
            </p:cNvPr>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3808;p64">
              <a:extLst>
                <a:ext uri="{FF2B5EF4-FFF2-40B4-BE49-F238E27FC236}">
                  <a16:creationId xmlns:a16="http://schemas.microsoft.com/office/drawing/2014/main" id="{C5B6CF57-8346-234A-9C79-523513966A76}"/>
                </a:ext>
              </a:extLst>
            </p:cNvPr>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3809;p64">
              <a:extLst>
                <a:ext uri="{FF2B5EF4-FFF2-40B4-BE49-F238E27FC236}">
                  <a16:creationId xmlns:a16="http://schemas.microsoft.com/office/drawing/2014/main" id="{1D6314C8-637A-9C42-8214-E73E416FAAA9}"/>
                </a:ext>
              </a:extLst>
            </p:cNvPr>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3810;p64">
              <a:extLst>
                <a:ext uri="{FF2B5EF4-FFF2-40B4-BE49-F238E27FC236}">
                  <a16:creationId xmlns:a16="http://schemas.microsoft.com/office/drawing/2014/main" id="{DF7DC849-8830-B243-9184-D6B042F3A942}"/>
                </a:ext>
              </a:extLst>
            </p:cNvPr>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3811;p64">
              <a:extLst>
                <a:ext uri="{FF2B5EF4-FFF2-40B4-BE49-F238E27FC236}">
                  <a16:creationId xmlns:a16="http://schemas.microsoft.com/office/drawing/2014/main" id="{40620F74-376D-6A4C-9167-67860D1DB7B0}"/>
                </a:ext>
              </a:extLst>
            </p:cNvPr>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3812;p64">
              <a:extLst>
                <a:ext uri="{FF2B5EF4-FFF2-40B4-BE49-F238E27FC236}">
                  <a16:creationId xmlns:a16="http://schemas.microsoft.com/office/drawing/2014/main" id="{C26EEB04-380C-6746-8CB4-8E82A74793B8}"/>
                </a:ext>
              </a:extLst>
            </p:cNvPr>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3813;p64">
              <a:extLst>
                <a:ext uri="{FF2B5EF4-FFF2-40B4-BE49-F238E27FC236}">
                  <a16:creationId xmlns:a16="http://schemas.microsoft.com/office/drawing/2014/main" id="{DF33E637-4B2D-3D44-BBBE-927B956A8AEC}"/>
                </a:ext>
              </a:extLst>
            </p:cNvPr>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3814;p64">
              <a:extLst>
                <a:ext uri="{FF2B5EF4-FFF2-40B4-BE49-F238E27FC236}">
                  <a16:creationId xmlns:a16="http://schemas.microsoft.com/office/drawing/2014/main" id="{B1F97FA4-4FF6-2A4B-8E0A-04C16D218AAB}"/>
                </a:ext>
              </a:extLst>
            </p:cNvPr>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07360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Exploratory Data Analysis</a:t>
            </a:r>
            <a:endParaRPr sz="4700" dirty="0"/>
          </a:p>
        </p:txBody>
      </p:sp>
      <p:sp>
        <p:nvSpPr>
          <p:cNvPr id="2157" name="Google Shape;2157;p38"/>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Tree>
    <p:extLst>
      <p:ext uri="{BB962C8B-B14F-4D97-AF65-F5344CB8AC3E}">
        <p14:creationId xmlns:p14="http://schemas.microsoft.com/office/powerpoint/2010/main" val="3750473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oogle Shape;2448;p58">
            <a:extLst>
              <a:ext uri="{FF2B5EF4-FFF2-40B4-BE49-F238E27FC236}">
                <a16:creationId xmlns:a16="http://schemas.microsoft.com/office/drawing/2014/main" id="{9BBC3268-BA4C-7C4F-878C-EAF2C371EE4B}"/>
              </a:ext>
            </a:extLst>
          </p:cNvPr>
          <p:cNvGrpSpPr/>
          <p:nvPr/>
        </p:nvGrpSpPr>
        <p:grpSpPr>
          <a:xfrm>
            <a:off x="965770" y="1031674"/>
            <a:ext cx="3080152" cy="3080152"/>
            <a:chOff x="4049800" y="640400"/>
            <a:chExt cx="858900" cy="858900"/>
          </a:xfrm>
        </p:grpSpPr>
        <p:sp>
          <p:nvSpPr>
            <p:cNvPr id="11" name="Google Shape;2449;p58">
              <a:extLst>
                <a:ext uri="{FF2B5EF4-FFF2-40B4-BE49-F238E27FC236}">
                  <a16:creationId xmlns:a16="http://schemas.microsoft.com/office/drawing/2014/main" id="{EA636236-FD57-6C4F-B17B-8DCBD3B22EBC}"/>
                </a:ext>
              </a:extLst>
            </p:cNvPr>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50;p58">
              <a:extLst>
                <a:ext uri="{FF2B5EF4-FFF2-40B4-BE49-F238E27FC236}">
                  <a16:creationId xmlns:a16="http://schemas.microsoft.com/office/drawing/2014/main" id="{67FBC799-C824-6F48-A9E4-0B3D2C0BA6AF}"/>
                </a:ext>
              </a:extLst>
            </p:cNvPr>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aphicFrame>
        <p:nvGraphicFramePr>
          <p:cNvPr id="18" name="Chart 17">
            <a:extLst>
              <a:ext uri="{FF2B5EF4-FFF2-40B4-BE49-F238E27FC236}">
                <a16:creationId xmlns:a16="http://schemas.microsoft.com/office/drawing/2014/main" id="{ECEC6B48-46F0-A446-BAC2-159211C98051}"/>
              </a:ext>
            </a:extLst>
          </p:cNvPr>
          <p:cNvGraphicFramePr/>
          <p:nvPr>
            <p:extLst>
              <p:ext uri="{D42A27DB-BD31-4B8C-83A1-F6EECF244321}">
                <p14:modId xmlns:p14="http://schemas.microsoft.com/office/powerpoint/2010/main" val="634876678"/>
              </p:ext>
            </p:extLst>
          </p:nvPr>
        </p:nvGraphicFramePr>
        <p:xfrm>
          <a:off x="4138389" y="738094"/>
          <a:ext cx="5500967" cy="3667311"/>
        </p:xfrm>
        <a:graphic>
          <a:graphicData uri="http://schemas.openxmlformats.org/drawingml/2006/chart">
            <c:chart xmlns:c="http://schemas.openxmlformats.org/drawingml/2006/chart" xmlns:r="http://schemas.openxmlformats.org/officeDocument/2006/relationships" r:id="rId2"/>
          </a:graphicData>
        </a:graphic>
      </p:graphicFrame>
      <p:sp>
        <p:nvSpPr>
          <p:cNvPr id="20" name="Google Shape;2197;p40">
            <a:extLst>
              <a:ext uri="{FF2B5EF4-FFF2-40B4-BE49-F238E27FC236}">
                <a16:creationId xmlns:a16="http://schemas.microsoft.com/office/drawing/2014/main" id="{28D0BAD8-851B-0043-97DD-494B56B3AA73}"/>
              </a:ext>
            </a:extLst>
          </p:cNvPr>
          <p:cNvSpPr txBox="1">
            <a:spLocks/>
          </p:cNvSpPr>
          <p:nvPr/>
        </p:nvSpPr>
        <p:spPr>
          <a:xfrm>
            <a:off x="3163472" y="468994"/>
            <a:ext cx="1764900"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solidFill>
                  <a:srgbClr val="667F92"/>
                </a:solidFill>
              </a:rPr>
              <a:t>63 %</a:t>
            </a:r>
          </a:p>
          <a:p>
            <a:r>
              <a:rPr lang="en-US" dirty="0">
                <a:solidFill>
                  <a:srgbClr val="667F92"/>
                </a:solidFill>
              </a:rPr>
              <a:t>Negative</a:t>
            </a:r>
            <a:br>
              <a:rPr lang="en-US" dirty="0">
                <a:solidFill>
                  <a:srgbClr val="667F92"/>
                </a:solidFill>
              </a:rPr>
            </a:br>
            <a:r>
              <a:rPr lang="en-US" dirty="0">
                <a:solidFill>
                  <a:srgbClr val="667F92"/>
                </a:solidFill>
              </a:rPr>
              <a:t>sentiment</a:t>
            </a:r>
          </a:p>
        </p:txBody>
      </p:sp>
      <p:sp>
        <p:nvSpPr>
          <p:cNvPr id="21" name="Google Shape;2197;p40">
            <a:extLst>
              <a:ext uri="{FF2B5EF4-FFF2-40B4-BE49-F238E27FC236}">
                <a16:creationId xmlns:a16="http://schemas.microsoft.com/office/drawing/2014/main" id="{FDEA18DC-30DC-604A-9827-8A3B32C88CCC}"/>
              </a:ext>
            </a:extLst>
          </p:cNvPr>
          <p:cNvSpPr txBox="1">
            <a:spLocks/>
          </p:cNvSpPr>
          <p:nvPr/>
        </p:nvSpPr>
        <p:spPr>
          <a:xfrm>
            <a:off x="873303" y="3947276"/>
            <a:ext cx="1764900"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solidFill>
                  <a:srgbClr val="667F92"/>
                </a:solidFill>
              </a:rPr>
              <a:t>37%</a:t>
            </a:r>
          </a:p>
          <a:p>
            <a:r>
              <a:rPr lang="en-US" dirty="0">
                <a:solidFill>
                  <a:srgbClr val="667F92"/>
                </a:solidFill>
              </a:rPr>
              <a:t>Positive / Neutral</a:t>
            </a:r>
          </a:p>
          <a:p>
            <a:r>
              <a:rPr lang="en-US" dirty="0">
                <a:solidFill>
                  <a:srgbClr val="667F92"/>
                </a:solidFill>
              </a:rPr>
              <a:t>Sentiment</a:t>
            </a:r>
          </a:p>
        </p:txBody>
      </p:sp>
      <p:sp>
        <p:nvSpPr>
          <p:cNvPr id="22" name="Title 1">
            <a:extLst>
              <a:ext uri="{FF2B5EF4-FFF2-40B4-BE49-F238E27FC236}">
                <a16:creationId xmlns:a16="http://schemas.microsoft.com/office/drawing/2014/main" id="{E28FD49A-4C58-D049-AE06-9AF3CA1080E2}"/>
              </a:ext>
            </a:extLst>
          </p:cNvPr>
          <p:cNvSpPr txBox="1">
            <a:spLocks/>
          </p:cNvSpPr>
          <p:nvPr/>
        </p:nvSpPr>
        <p:spPr>
          <a:xfrm>
            <a:off x="887799" y="308262"/>
            <a:ext cx="5577900" cy="594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pPr algn="l"/>
            <a:r>
              <a:rPr lang="en-TH" dirty="0"/>
              <a:t>Data Overview</a:t>
            </a:r>
          </a:p>
        </p:txBody>
      </p:sp>
    </p:spTree>
    <p:extLst>
      <p:ext uri="{BB962C8B-B14F-4D97-AF65-F5344CB8AC3E}">
        <p14:creationId xmlns:p14="http://schemas.microsoft.com/office/powerpoint/2010/main" val="34131502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4442B-44B8-044D-9EE9-CEAD4C5C406B}"/>
              </a:ext>
            </a:extLst>
          </p:cNvPr>
          <p:cNvSpPr>
            <a:spLocks noGrp="1"/>
          </p:cNvSpPr>
          <p:nvPr>
            <p:ph type="title"/>
          </p:nvPr>
        </p:nvSpPr>
        <p:spPr>
          <a:xfrm>
            <a:off x="887799" y="308262"/>
            <a:ext cx="5577900" cy="594300"/>
          </a:xfrm>
        </p:spPr>
        <p:txBody>
          <a:bodyPr/>
          <a:lstStyle/>
          <a:p>
            <a:pPr algn="l"/>
            <a:r>
              <a:rPr lang="en-TH" dirty="0"/>
              <a:t>Airlines Overview</a:t>
            </a:r>
          </a:p>
        </p:txBody>
      </p:sp>
      <p:pic>
        <p:nvPicPr>
          <p:cNvPr id="12" name="Picture 11">
            <a:extLst>
              <a:ext uri="{FF2B5EF4-FFF2-40B4-BE49-F238E27FC236}">
                <a16:creationId xmlns:a16="http://schemas.microsoft.com/office/drawing/2014/main" id="{F7AC5D58-5E6C-9349-A34D-FF03410D1152}"/>
              </a:ext>
            </a:extLst>
          </p:cNvPr>
          <p:cNvPicPr>
            <a:picLocks noChangeAspect="1"/>
          </p:cNvPicPr>
          <p:nvPr/>
        </p:nvPicPr>
        <p:blipFill>
          <a:blip r:embed="rId2"/>
          <a:stretch>
            <a:fillRect/>
          </a:stretch>
        </p:blipFill>
        <p:spPr>
          <a:xfrm>
            <a:off x="544780" y="1247588"/>
            <a:ext cx="8613075" cy="2993350"/>
          </a:xfrm>
          <a:prstGeom prst="rect">
            <a:avLst/>
          </a:prstGeom>
        </p:spPr>
      </p:pic>
    </p:spTree>
    <p:extLst>
      <p:ext uri="{BB962C8B-B14F-4D97-AF65-F5344CB8AC3E}">
        <p14:creationId xmlns:p14="http://schemas.microsoft.com/office/powerpoint/2010/main" val="2524936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4442B-44B8-044D-9EE9-CEAD4C5C406B}"/>
              </a:ext>
            </a:extLst>
          </p:cNvPr>
          <p:cNvSpPr>
            <a:spLocks noGrp="1"/>
          </p:cNvSpPr>
          <p:nvPr>
            <p:ph type="title"/>
          </p:nvPr>
        </p:nvSpPr>
        <p:spPr>
          <a:xfrm>
            <a:off x="887799" y="308262"/>
            <a:ext cx="5577900" cy="594300"/>
          </a:xfrm>
        </p:spPr>
        <p:txBody>
          <a:bodyPr/>
          <a:lstStyle/>
          <a:p>
            <a:pPr algn="l"/>
            <a:r>
              <a:rPr lang="en-TH" dirty="0"/>
              <a:t>Tweet length (#characters) </a:t>
            </a:r>
          </a:p>
        </p:txBody>
      </p:sp>
      <p:pic>
        <p:nvPicPr>
          <p:cNvPr id="4" name="Picture 3">
            <a:extLst>
              <a:ext uri="{FF2B5EF4-FFF2-40B4-BE49-F238E27FC236}">
                <a16:creationId xmlns:a16="http://schemas.microsoft.com/office/drawing/2014/main" id="{645889B9-FE8F-1F43-9870-F20C2CAA79D8}"/>
              </a:ext>
            </a:extLst>
          </p:cNvPr>
          <p:cNvPicPr>
            <a:picLocks noChangeAspect="1"/>
          </p:cNvPicPr>
          <p:nvPr/>
        </p:nvPicPr>
        <p:blipFill>
          <a:blip r:embed="rId2"/>
          <a:stretch>
            <a:fillRect/>
          </a:stretch>
        </p:blipFill>
        <p:spPr>
          <a:xfrm>
            <a:off x="623699" y="902562"/>
            <a:ext cx="5842000" cy="3756216"/>
          </a:xfrm>
          <a:prstGeom prst="rect">
            <a:avLst/>
          </a:prstGeom>
        </p:spPr>
      </p:pic>
      <p:pic>
        <p:nvPicPr>
          <p:cNvPr id="8" name="Picture 7">
            <a:extLst>
              <a:ext uri="{FF2B5EF4-FFF2-40B4-BE49-F238E27FC236}">
                <a16:creationId xmlns:a16="http://schemas.microsoft.com/office/drawing/2014/main" id="{E0C1E1E6-0F4B-D844-A3DF-08121DE7000F}"/>
              </a:ext>
            </a:extLst>
          </p:cNvPr>
          <p:cNvPicPr>
            <a:picLocks noChangeAspect="1"/>
          </p:cNvPicPr>
          <p:nvPr/>
        </p:nvPicPr>
        <p:blipFill>
          <a:blip r:embed="rId3"/>
          <a:stretch>
            <a:fillRect/>
          </a:stretch>
        </p:blipFill>
        <p:spPr>
          <a:xfrm>
            <a:off x="6465699" y="1171527"/>
            <a:ext cx="2495475" cy="3509765"/>
          </a:xfrm>
          <a:prstGeom prst="rect">
            <a:avLst/>
          </a:prstGeom>
        </p:spPr>
      </p:pic>
    </p:spTree>
    <p:extLst>
      <p:ext uri="{BB962C8B-B14F-4D97-AF65-F5344CB8AC3E}">
        <p14:creationId xmlns:p14="http://schemas.microsoft.com/office/powerpoint/2010/main" val="2637846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4442B-44B8-044D-9EE9-CEAD4C5C406B}"/>
              </a:ext>
            </a:extLst>
          </p:cNvPr>
          <p:cNvSpPr>
            <a:spLocks noGrp="1"/>
          </p:cNvSpPr>
          <p:nvPr>
            <p:ph type="title"/>
          </p:nvPr>
        </p:nvSpPr>
        <p:spPr>
          <a:xfrm>
            <a:off x="887799" y="308262"/>
            <a:ext cx="5577900" cy="594300"/>
          </a:xfrm>
        </p:spPr>
        <p:txBody>
          <a:bodyPr/>
          <a:lstStyle/>
          <a:p>
            <a:pPr algn="l"/>
            <a:r>
              <a:rPr lang="en-TH" dirty="0"/>
              <a:t>Tweet length (#words) </a:t>
            </a:r>
          </a:p>
        </p:txBody>
      </p:sp>
      <p:pic>
        <p:nvPicPr>
          <p:cNvPr id="5" name="Picture 4">
            <a:extLst>
              <a:ext uri="{FF2B5EF4-FFF2-40B4-BE49-F238E27FC236}">
                <a16:creationId xmlns:a16="http://schemas.microsoft.com/office/drawing/2014/main" id="{F2B80F43-C66A-C540-A6EC-D34F4D8FC9C4}"/>
              </a:ext>
            </a:extLst>
          </p:cNvPr>
          <p:cNvPicPr>
            <a:picLocks noChangeAspect="1"/>
          </p:cNvPicPr>
          <p:nvPr/>
        </p:nvPicPr>
        <p:blipFill>
          <a:blip r:embed="rId2"/>
          <a:stretch>
            <a:fillRect/>
          </a:stretch>
        </p:blipFill>
        <p:spPr>
          <a:xfrm>
            <a:off x="737403" y="833289"/>
            <a:ext cx="5758564" cy="3754800"/>
          </a:xfrm>
          <a:prstGeom prst="rect">
            <a:avLst/>
          </a:prstGeom>
        </p:spPr>
      </p:pic>
      <p:pic>
        <p:nvPicPr>
          <p:cNvPr id="10" name="Picture 9">
            <a:extLst>
              <a:ext uri="{FF2B5EF4-FFF2-40B4-BE49-F238E27FC236}">
                <a16:creationId xmlns:a16="http://schemas.microsoft.com/office/drawing/2014/main" id="{9160F385-EA1E-6E4A-AAAC-CFBC95BEAAB3}"/>
              </a:ext>
            </a:extLst>
          </p:cNvPr>
          <p:cNvPicPr>
            <a:picLocks noChangeAspect="1"/>
          </p:cNvPicPr>
          <p:nvPr/>
        </p:nvPicPr>
        <p:blipFill>
          <a:blip r:embed="rId3"/>
          <a:stretch>
            <a:fillRect/>
          </a:stretch>
        </p:blipFill>
        <p:spPr>
          <a:xfrm>
            <a:off x="6495967" y="1078089"/>
            <a:ext cx="2277418" cy="3510000"/>
          </a:xfrm>
          <a:prstGeom prst="rect">
            <a:avLst/>
          </a:prstGeom>
        </p:spPr>
      </p:pic>
    </p:spTree>
    <p:extLst>
      <p:ext uri="{BB962C8B-B14F-4D97-AF65-F5344CB8AC3E}">
        <p14:creationId xmlns:p14="http://schemas.microsoft.com/office/powerpoint/2010/main" val="11920024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4442B-44B8-044D-9EE9-CEAD4C5C406B}"/>
              </a:ext>
            </a:extLst>
          </p:cNvPr>
          <p:cNvSpPr>
            <a:spLocks noGrp="1"/>
          </p:cNvSpPr>
          <p:nvPr>
            <p:ph type="title"/>
          </p:nvPr>
        </p:nvSpPr>
        <p:spPr>
          <a:xfrm>
            <a:off x="887799" y="308262"/>
            <a:ext cx="5577900" cy="594300"/>
          </a:xfrm>
        </p:spPr>
        <p:txBody>
          <a:bodyPr/>
          <a:lstStyle/>
          <a:p>
            <a:pPr algn="l"/>
            <a:r>
              <a:rPr lang="en-TH" dirty="0"/>
              <a:t>Days of week</a:t>
            </a:r>
          </a:p>
        </p:txBody>
      </p:sp>
      <p:pic>
        <p:nvPicPr>
          <p:cNvPr id="4" name="Picture 3">
            <a:extLst>
              <a:ext uri="{FF2B5EF4-FFF2-40B4-BE49-F238E27FC236}">
                <a16:creationId xmlns:a16="http://schemas.microsoft.com/office/drawing/2014/main" id="{188CDAA4-6A75-7D4B-841A-68EFA7740469}"/>
              </a:ext>
            </a:extLst>
          </p:cNvPr>
          <p:cNvPicPr>
            <a:picLocks noChangeAspect="1"/>
          </p:cNvPicPr>
          <p:nvPr/>
        </p:nvPicPr>
        <p:blipFill>
          <a:blip r:embed="rId2"/>
          <a:stretch>
            <a:fillRect/>
          </a:stretch>
        </p:blipFill>
        <p:spPr>
          <a:xfrm>
            <a:off x="1431032" y="840765"/>
            <a:ext cx="6992532" cy="3994473"/>
          </a:xfrm>
          <a:prstGeom prst="rect">
            <a:avLst/>
          </a:prstGeom>
        </p:spPr>
      </p:pic>
    </p:spTree>
    <p:extLst>
      <p:ext uri="{BB962C8B-B14F-4D97-AF65-F5344CB8AC3E}">
        <p14:creationId xmlns:p14="http://schemas.microsoft.com/office/powerpoint/2010/main" val="1141030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523D0-FDE9-E84D-9EDC-5515825A59F7}"/>
              </a:ext>
            </a:extLst>
          </p:cNvPr>
          <p:cNvSpPr>
            <a:spLocks noGrp="1"/>
          </p:cNvSpPr>
          <p:nvPr>
            <p:ph type="title"/>
          </p:nvPr>
        </p:nvSpPr>
        <p:spPr/>
        <p:txBody>
          <a:bodyPr/>
          <a:lstStyle/>
          <a:p>
            <a:r>
              <a:rPr lang="en-TH" dirty="0"/>
              <a:t>Negative vs Positive Sentiment words</a:t>
            </a:r>
          </a:p>
        </p:txBody>
      </p:sp>
      <p:pic>
        <p:nvPicPr>
          <p:cNvPr id="10" name="Picture 9">
            <a:extLst>
              <a:ext uri="{FF2B5EF4-FFF2-40B4-BE49-F238E27FC236}">
                <a16:creationId xmlns:a16="http://schemas.microsoft.com/office/drawing/2014/main" id="{D3A0C59F-EB75-F84F-8ECC-F8A577D4A229}"/>
              </a:ext>
            </a:extLst>
          </p:cNvPr>
          <p:cNvPicPr>
            <a:picLocks noChangeAspect="1"/>
          </p:cNvPicPr>
          <p:nvPr/>
        </p:nvPicPr>
        <p:blipFill rotWithShape="1">
          <a:blip r:embed="rId2"/>
          <a:srcRect t="2911"/>
          <a:stretch/>
        </p:blipFill>
        <p:spPr>
          <a:xfrm>
            <a:off x="951428" y="985732"/>
            <a:ext cx="3620571" cy="3600000"/>
          </a:xfrm>
          <a:prstGeom prst="rect">
            <a:avLst/>
          </a:prstGeom>
        </p:spPr>
      </p:pic>
      <p:pic>
        <p:nvPicPr>
          <p:cNvPr id="12" name="Picture 11">
            <a:extLst>
              <a:ext uri="{FF2B5EF4-FFF2-40B4-BE49-F238E27FC236}">
                <a16:creationId xmlns:a16="http://schemas.microsoft.com/office/drawing/2014/main" id="{6E7ECDD2-CE9B-9B45-9D74-C17AAA048C79}"/>
              </a:ext>
            </a:extLst>
          </p:cNvPr>
          <p:cNvPicPr>
            <a:picLocks noChangeAspect="1"/>
          </p:cNvPicPr>
          <p:nvPr/>
        </p:nvPicPr>
        <p:blipFill rotWithShape="1">
          <a:blip r:embed="rId3"/>
          <a:srcRect t="2911"/>
          <a:stretch/>
        </p:blipFill>
        <p:spPr>
          <a:xfrm>
            <a:off x="4571999" y="985732"/>
            <a:ext cx="3620572" cy="3600000"/>
          </a:xfrm>
          <a:prstGeom prst="rect">
            <a:avLst/>
          </a:prstGeom>
        </p:spPr>
      </p:pic>
      <p:sp>
        <p:nvSpPr>
          <p:cNvPr id="13" name="Google Shape;2226;p41">
            <a:extLst>
              <a:ext uri="{FF2B5EF4-FFF2-40B4-BE49-F238E27FC236}">
                <a16:creationId xmlns:a16="http://schemas.microsoft.com/office/drawing/2014/main" id="{A5D0DA4C-10A2-CD47-9A71-999F40F47BC8}"/>
              </a:ext>
            </a:extLst>
          </p:cNvPr>
          <p:cNvSpPr txBox="1">
            <a:spLocks/>
          </p:cNvSpPr>
          <p:nvPr/>
        </p:nvSpPr>
        <p:spPr>
          <a:xfrm>
            <a:off x="1789113" y="4157768"/>
            <a:ext cx="1945200" cy="75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600" dirty="0">
                <a:solidFill>
                  <a:schemeClr val="dk2"/>
                </a:solidFill>
                <a:latin typeface="Barlow Semi Condensed"/>
                <a:ea typeface="Barlow Semi Condensed"/>
                <a:cs typeface="Barlow Semi Condensed"/>
                <a:sym typeface="Barlow Semi Condensed"/>
              </a:rPr>
              <a:t>Positive Sentiment</a:t>
            </a:r>
            <a:endParaRPr lang="en-US" dirty="0">
              <a:latin typeface="Barlow Semi Condensed"/>
              <a:ea typeface="Barlow Semi Condensed"/>
              <a:cs typeface="Barlow Semi Condensed"/>
              <a:sym typeface="Barlow Semi Condensed"/>
            </a:endParaRPr>
          </a:p>
        </p:txBody>
      </p:sp>
      <p:sp>
        <p:nvSpPr>
          <p:cNvPr id="14" name="Google Shape;2226;p41">
            <a:extLst>
              <a:ext uri="{FF2B5EF4-FFF2-40B4-BE49-F238E27FC236}">
                <a16:creationId xmlns:a16="http://schemas.microsoft.com/office/drawing/2014/main" id="{5D4E341B-7CA1-0343-AB35-528BF197AE59}"/>
              </a:ext>
            </a:extLst>
          </p:cNvPr>
          <p:cNvSpPr txBox="1">
            <a:spLocks/>
          </p:cNvSpPr>
          <p:nvPr/>
        </p:nvSpPr>
        <p:spPr>
          <a:xfrm>
            <a:off x="5409685" y="4157768"/>
            <a:ext cx="1945200" cy="75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600" dirty="0">
                <a:solidFill>
                  <a:schemeClr val="dk2"/>
                </a:solidFill>
                <a:latin typeface="Barlow Semi Condensed"/>
                <a:ea typeface="Barlow Semi Condensed"/>
                <a:cs typeface="Barlow Semi Condensed"/>
                <a:sym typeface="Barlow Semi Condensed"/>
              </a:rPr>
              <a:t>Negative Sentiment</a:t>
            </a:r>
            <a:endParaRPr lang="en-US" dirty="0">
              <a:latin typeface="Barlow Semi Condensed"/>
              <a:ea typeface="Barlow Semi Condensed"/>
              <a:cs typeface="Barlow Semi Condensed"/>
              <a:sym typeface="Barlow Semi Condensed"/>
            </a:endParaRPr>
          </a:p>
        </p:txBody>
      </p:sp>
    </p:spTree>
    <p:extLst>
      <p:ext uri="{BB962C8B-B14F-4D97-AF65-F5344CB8AC3E}">
        <p14:creationId xmlns:p14="http://schemas.microsoft.com/office/powerpoint/2010/main" val="1006722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30" name="Google Shape;2130;p37"/>
          <p:cNvGrpSpPr/>
          <p:nvPr/>
        </p:nvGrpSpPr>
        <p:grpSpPr>
          <a:xfrm>
            <a:off x="731647" y="3806675"/>
            <a:ext cx="635100" cy="734704"/>
            <a:chOff x="731647" y="3806675"/>
            <a:chExt cx="635100" cy="734704"/>
          </a:xfrm>
        </p:grpSpPr>
        <p:grpSp>
          <p:nvGrpSpPr>
            <p:cNvPr id="2131" name="Google Shape;2131;p37"/>
            <p:cNvGrpSpPr/>
            <p:nvPr/>
          </p:nvGrpSpPr>
          <p:grpSpPr>
            <a:xfrm>
              <a:off x="731647" y="3806675"/>
              <a:ext cx="635100" cy="635100"/>
              <a:chOff x="917231" y="3983097"/>
              <a:chExt cx="635100" cy="635100"/>
            </a:xfrm>
          </p:grpSpPr>
          <p:sp>
            <p:nvSpPr>
              <p:cNvPr id="2132" name="Google Shape;2132;p37"/>
              <p:cNvSpPr/>
              <p:nvPr/>
            </p:nvSpPr>
            <p:spPr>
              <a:xfrm>
                <a:off x="917231" y="3983097"/>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7"/>
              <p:cNvSpPr/>
              <p:nvPr/>
            </p:nvSpPr>
            <p:spPr>
              <a:xfrm>
                <a:off x="1001931" y="4067797"/>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 name="Google Shape;2134;p37"/>
            <p:cNvGrpSpPr/>
            <p:nvPr/>
          </p:nvGrpSpPr>
          <p:grpSpPr>
            <a:xfrm>
              <a:off x="961679" y="4514379"/>
              <a:ext cx="175013" cy="27000"/>
              <a:chOff x="5662375" y="212375"/>
              <a:chExt cx="175013" cy="27000"/>
            </a:xfrm>
          </p:grpSpPr>
          <p:sp>
            <p:nvSpPr>
              <p:cNvPr id="2135" name="Google Shape;2135;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6" name="Google Shape;2136;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7" name="Google Shape;2137;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8" name="Google Shape;2138;p37"/>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Table of Contents</a:t>
            </a:r>
            <a:endParaRPr/>
          </a:p>
        </p:txBody>
      </p:sp>
      <p:sp>
        <p:nvSpPr>
          <p:cNvPr id="2139" name="Google Shape;2139;p37"/>
          <p:cNvSpPr txBox="1">
            <a:spLocks noGrp="1"/>
          </p:cNvSpPr>
          <p:nvPr>
            <p:ph type="subTitle" idx="2"/>
          </p:nvPr>
        </p:nvSpPr>
        <p:spPr>
          <a:xfrm>
            <a:off x="1664208" y="713232"/>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latin typeface="Barlow Semi Condensed"/>
                <a:ea typeface="Barlow Semi Condensed"/>
                <a:cs typeface="Barlow Semi Condensed"/>
                <a:sym typeface="Barlow Semi Condensed"/>
              </a:rPr>
              <a:t>Why sentiment analysis?</a:t>
            </a:r>
            <a:endParaRPr dirty="0">
              <a:latin typeface="Barlow Semi Condensed"/>
              <a:ea typeface="Barlow Semi Condensed"/>
              <a:cs typeface="Barlow Semi Condensed"/>
              <a:sym typeface="Barlow Semi Condensed"/>
            </a:endParaRPr>
          </a:p>
        </p:txBody>
      </p:sp>
      <p:sp>
        <p:nvSpPr>
          <p:cNvPr id="2140" name="Google Shape;2140;p37"/>
          <p:cNvSpPr txBox="1">
            <a:spLocks noGrp="1"/>
          </p:cNvSpPr>
          <p:nvPr>
            <p:ph type="subTitle" idx="1"/>
          </p:nvPr>
        </p:nvSpPr>
        <p:spPr>
          <a:xfrm>
            <a:off x="1664208" y="429768"/>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accent1"/>
                </a:solidFill>
              </a:rPr>
              <a:t>The Problem</a:t>
            </a:r>
            <a:endParaRPr dirty="0"/>
          </a:p>
        </p:txBody>
      </p:sp>
      <p:sp>
        <p:nvSpPr>
          <p:cNvPr id="2141" name="Google Shape;2141;p37"/>
          <p:cNvSpPr txBox="1">
            <a:spLocks noGrp="1"/>
          </p:cNvSpPr>
          <p:nvPr>
            <p:ph type="subTitle" idx="3"/>
          </p:nvPr>
        </p:nvSpPr>
        <p:spPr>
          <a:xfrm>
            <a:off x="1664208" y="1508760"/>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accent1"/>
                </a:solidFill>
              </a:rPr>
              <a:t>The Data</a:t>
            </a:r>
            <a:endParaRPr dirty="0"/>
          </a:p>
        </p:txBody>
      </p:sp>
      <p:sp>
        <p:nvSpPr>
          <p:cNvPr id="2142" name="Google Shape;2142;p37"/>
          <p:cNvSpPr txBox="1">
            <a:spLocks noGrp="1"/>
          </p:cNvSpPr>
          <p:nvPr>
            <p:ph type="subTitle" idx="4"/>
          </p:nvPr>
        </p:nvSpPr>
        <p:spPr>
          <a:xfrm>
            <a:off x="1664208" y="1792224"/>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What data do we have?</a:t>
            </a:r>
            <a:endParaRPr dirty="0"/>
          </a:p>
        </p:txBody>
      </p:sp>
      <p:sp>
        <p:nvSpPr>
          <p:cNvPr id="2143" name="Google Shape;2143;p37"/>
          <p:cNvSpPr txBox="1">
            <a:spLocks noGrp="1"/>
          </p:cNvSpPr>
          <p:nvPr>
            <p:ph type="subTitle" idx="5"/>
          </p:nvPr>
        </p:nvSpPr>
        <p:spPr>
          <a:xfrm>
            <a:off x="1664208" y="2587752"/>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accent1"/>
                </a:solidFill>
              </a:rPr>
              <a:t>The approach</a:t>
            </a:r>
            <a:endParaRPr dirty="0"/>
          </a:p>
        </p:txBody>
      </p:sp>
      <p:sp>
        <p:nvSpPr>
          <p:cNvPr id="2144" name="Google Shape;2144;p37"/>
          <p:cNvSpPr txBox="1">
            <a:spLocks noGrp="1"/>
          </p:cNvSpPr>
          <p:nvPr>
            <p:ph type="subTitle" idx="6"/>
          </p:nvPr>
        </p:nvSpPr>
        <p:spPr>
          <a:xfrm>
            <a:off x="1664208" y="2871216"/>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How can we flag negative sentiment?</a:t>
            </a:r>
            <a:endParaRPr dirty="0"/>
          </a:p>
        </p:txBody>
      </p:sp>
      <p:sp>
        <p:nvSpPr>
          <p:cNvPr id="2145" name="Google Shape;2145;p37"/>
          <p:cNvSpPr txBox="1">
            <a:spLocks noGrp="1"/>
          </p:cNvSpPr>
          <p:nvPr>
            <p:ph type="subTitle" idx="7"/>
          </p:nvPr>
        </p:nvSpPr>
        <p:spPr>
          <a:xfrm>
            <a:off x="1664208" y="3666744"/>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accent1"/>
                </a:solidFill>
              </a:rPr>
              <a:t>The Conclusion</a:t>
            </a:r>
            <a:endParaRPr dirty="0"/>
          </a:p>
        </p:txBody>
      </p:sp>
      <p:sp>
        <p:nvSpPr>
          <p:cNvPr id="2146" name="Google Shape;2146;p37"/>
          <p:cNvSpPr txBox="1">
            <a:spLocks noGrp="1"/>
          </p:cNvSpPr>
          <p:nvPr>
            <p:ph type="subTitle" idx="8"/>
          </p:nvPr>
        </p:nvSpPr>
        <p:spPr>
          <a:xfrm>
            <a:off x="1664208" y="3950208"/>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Model performance and further improvements</a:t>
            </a:r>
            <a:endParaRPr dirty="0"/>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48" name="Google Shape;2148;p37"/>
          <p:cNvSpPr txBox="1">
            <a:spLocks noGrp="1"/>
          </p:cNvSpPr>
          <p:nvPr>
            <p:ph type="title" idx="13"/>
          </p:nvPr>
        </p:nvSpPr>
        <p:spPr>
          <a:xfrm>
            <a:off x="813816" y="18013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49" name="Google Shape;2149;p37"/>
          <p:cNvSpPr txBox="1">
            <a:spLocks noGrp="1"/>
          </p:cNvSpPr>
          <p:nvPr>
            <p:ph type="title" idx="14"/>
          </p:nvPr>
        </p:nvSpPr>
        <p:spPr>
          <a:xfrm>
            <a:off x="813816" y="28803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50" name="Google Shape;2150;p37"/>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802193" y="2231088"/>
            <a:ext cx="3539613"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The Approach</a:t>
            </a:r>
            <a:endParaRPr sz="4700" dirty="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157" name="Google Shape;2157;p38"/>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Tree>
    <p:extLst>
      <p:ext uri="{BB962C8B-B14F-4D97-AF65-F5344CB8AC3E}">
        <p14:creationId xmlns:p14="http://schemas.microsoft.com/office/powerpoint/2010/main" val="30824576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0BABE-0A8C-7C4B-BF37-24EF71DB9457}"/>
              </a:ext>
            </a:extLst>
          </p:cNvPr>
          <p:cNvSpPr>
            <a:spLocks noGrp="1"/>
          </p:cNvSpPr>
          <p:nvPr>
            <p:ph type="title"/>
          </p:nvPr>
        </p:nvSpPr>
        <p:spPr>
          <a:xfrm>
            <a:off x="877504" y="338328"/>
            <a:ext cx="5577900" cy="594300"/>
          </a:xfrm>
        </p:spPr>
        <p:txBody>
          <a:bodyPr/>
          <a:lstStyle/>
          <a:p>
            <a:pPr algn="l"/>
            <a:r>
              <a:rPr lang="en-TH" dirty="0"/>
              <a:t>Algorithm outline</a:t>
            </a:r>
          </a:p>
        </p:txBody>
      </p:sp>
      <p:sp>
        <p:nvSpPr>
          <p:cNvPr id="3" name="Subtitle 2">
            <a:extLst>
              <a:ext uri="{FF2B5EF4-FFF2-40B4-BE49-F238E27FC236}">
                <a16:creationId xmlns:a16="http://schemas.microsoft.com/office/drawing/2014/main" id="{D42A1096-53ED-FE42-9298-2A19E78B0D8B}"/>
              </a:ext>
            </a:extLst>
          </p:cNvPr>
          <p:cNvSpPr>
            <a:spLocks noGrp="1"/>
          </p:cNvSpPr>
          <p:nvPr>
            <p:ph type="subTitle" idx="1"/>
          </p:nvPr>
        </p:nvSpPr>
        <p:spPr>
          <a:xfrm>
            <a:off x="5897880" y="898076"/>
            <a:ext cx="1764900" cy="329100"/>
          </a:xfrm>
        </p:spPr>
        <p:txBody>
          <a:bodyPr/>
          <a:lstStyle/>
          <a:p>
            <a:r>
              <a:rPr lang="en-TH" dirty="0"/>
              <a:t>Textual model</a:t>
            </a:r>
          </a:p>
        </p:txBody>
      </p:sp>
      <p:sp>
        <p:nvSpPr>
          <p:cNvPr id="4" name="Subtitle 3">
            <a:extLst>
              <a:ext uri="{FF2B5EF4-FFF2-40B4-BE49-F238E27FC236}">
                <a16:creationId xmlns:a16="http://schemas.microsoft.com/office/drawing/2014/main" id="{5D47CF0A-6460-0847-B70D-3A3CEF10316B}"/>
              </a:ext>
            </a:extLst>
          </p:cNvPr>
          <p:cNvSpPr>
            <a:spLocks noGrp="1"/>
          </p:cNvSpPr>
          <p:nvPr>
            <p:ph type="subTitle" idx="2"/>
          </p:nvPr>
        </p:nvSpPr>
        <p:spPr>
          <a:xfrm>
            <a:off x="1437081" y="898076"/>
            <a:ext cx="1764900" cy="329100"/>
          </a:xfrm>
        </p:spPr>
        <p:txBody>
          <a:bodyPr/>
          <a:lstStyle/>
          <a:p>
            <a:r>
              <a:rPr lang="en-TH" dirty="0"/>
              <a:t>Metamodel</a:t>
            </a:r>
          </a:p>
        </p:txBody>
      </p:sp>
      <p:sp>
        <p:nvSpPr>
          <p:cNvPr id="5" name="Subtitle 4">
            <a:extLst>
              <a:ext uri="{FF2B5EF4-FFF2-40B4-BE49-F238E27FC236}">
                <a16:creationId xmlns:a16="http://schemas.microsoft.com/office/drawing/2014/main" id="{E377DA01-51B1-5B4A-9E39-C01481861A99}"/>
              </a:ext>
            </a:extLst>
          </p:cNvPr>
          <p:cNvSpPr>
            <a:spLocks noGrp="1"/>
          </p:cNvSpPr>
          <p:nvPr>
            <p:ph type="subTitle" idx="3"/>
          </p:nvPr>
        </p:nvSpPr>
        <p:spPr>
          <a:xfrm>
            <a:off x="3689550" y="2934849"/>
            <a:ext cx="1764900" cy="329100"/>
          </a:xfrm>
        </p:spPr>
        <p:txBody>
          <a:bodyPr/>
          <a:lstStyle/>
          <a:p>
            <a:r>
              <a:rPr lang="en-TH" dirty="0"/>
              <a:t>Combined model</a:t>
            </a:r>
          </a:p>
        </p:txBody>
      </p:sp>
      <p:sp>
        <p:nvSpPr>
          <p:cNvPr id="6" name="Subtitle 5">
            <a:extLst>
              <a:ext uri="{FF2B5EF4-FFF2-40B4-BE49-F238E27FC236}">
                <a16:creationId xmlns:a16="http://schemas.microsoft.com/office/drawing/2014/main" id="{52AEA760-A38C-884A-8C41-9B5C1007C2E5}"/>
              </a:ext>
            </a:extLst>
          </p:cNvPr>
          <p:cNvSpPr>
            <a:spLocks noGrp="1"/>
          </p:cNvSpPr>
          <p:nvPr>
            <p:ph type="subTitle" idx="4"/>
          </p:nvPr>
        </p:nvSpPr>
        <p:spPr>
          <a:xfrm>
            <a:off x="5897880" y="1235816"/>
            <a:ext cx="1764900" cy="1079100"/>
          </a:xfrm>
        </p:spPr>
        <p:txBody>
          <a:bodyPr/>
          <a:lstStyle/>
          <a:p>
            <a:r>
              <a:rPr lang="en-TH" dirty="0"/>
              <a:t>“Take processed tweet as input”</a:t>
            </a:r>
          </a:p>
        </p:txBody>
      </p:sp>
      <p:sp>
        <p:nvSpPr>
          <p:cNvPr id="7" name="Subtitle 6">
            <a:extLst>
              <a:ext uri="{FF2B5EF4-FFF2-40B4-BE49-F238E27FC236}">
                <a16:creationId xmlns:a16="http://schemas.microsoft.com/office/drawing/2014/main" id="{C77E607B-92E9-FD41-83BB-635D06AD9F99}"/>
              </a:ext>
            </a:extLst>
          </p:cNvPr>
          <p:cNvSpPr>
            <a:spLocks noGrp="1"/>
          </p:cNvSpPr>
          <p:nvPr>
            <p:ph type="subTitle" idx="5"/>
          </p:nvPr>
        </p:nvSpPr>
        <p:spPr>
          <a:xfrm>
            <a:off x="1378975" y="1235816"/>
            <a:ext cx="1823006" cy="1079100"/>
          </a:xfrm>
        </p:spPr>
        <p:txBody>
          <a:bodyPr/>
          <a:lstStyle/>
          <a:p>
            <a:r>
              <a:rPr lang="en-US" dirty="0"/>
              <a:t>“Take metadata such as day of week,  tweet length as input”</a:t>
            </a:r>
            <a:endParaRPr lang="en-TH" dirty="0"/>
          </a:p>
        </p:txBody>
      </p:sp>
      <p:sp>
        <p:nvSpPr>
          <p:cNvPr id="8" name="Subtitle 7">
            <a:extLst>
              <a:ext uri="{FF2B5EF4-FFF2-40B4-BE49-F238E27FC236}">
                <a16:creationId xmlns:a16="http://schemas.microsoft.com/office/drawing/2014/main" id="{BC98C441-A0D5-D246-8197-0B7DAA148E5C}"/>
              </a:ext>
            </a:extLst>
          </p:cNvPr>
          <p:cNvSpPr>
            <a:spLocks noGrp="1"/>
          </p:cNvSpPr>
          <p:nvPr>
            <p:ph type="subTitle" idx="6"/>
          </p:nvPr>
        </p:nvSpPr>
        <p:spPr>
          <a:xfrm>
            <a:off x="3498317" y="3185276"/>
            <a:ext cx="2147366" cy="1079100"/>
          </a:xfrm>
        </p:spPr>
        <p:txBody>
          <a:bodyPr/>
          <a:lstStyle/>
          <a:p>
            <a:r>
              <a:rPr lang="en-TH" dirty="0"/>
              <a:t>“Combine prediction from both model and predict final probability”</a:t>
            </a:r>
          </a:p>
        </p:txBody>
      </p:sp>
      <p:grpSp>
        <p:nvGrpSpPr>
          <p:cNvPr id="10" name="Google Shape;7703;p66">
            <a:extLst>
              <a:ext uri="{FF2B5EF4-FFF2-40B4-BE49-F238E27FC236}">
                <a16:creationId xmlns:a16="http://schemas.microsoft.com/office/drawing/2014/main" id="{86FD6E67-F19E-0749-A3D6-535C61067628}"/>
              </a:ext>
            </a:extLst>
          </p:cNvPr>
          <p:cNvGrpSpPr/>
          <p:nvPr/>
        </p:nvGrpSpPr>
        <p:grpSpPr>
          <a:xfrm>
            <a:off x="5568981" y="1286530"/>
            <a:ext cx="366364" cy="359075"/>
            <a:chOff x="-60988625" y="3740800"/>
            <a:chExt cx="316650" cy="310350"/>
          </a:xfrm>
        </p:grpSpPr>
        <p:sp>
          <p:nvSpPr>
            <p:cNvPr id="11" name="Google Shape;7704;p66">
              <a:extLst>
                <a:ext uri="{FF2B5EF4-FFF2-40B4-BE49-F238E27FC236}">
                  <a16:creationId xmlns:a16="http://schemas.microsoft.com/office/drawing/2014/main" id="{19BA0097-5597-B249-ADC6-EA98F4C29BDC}"/>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705;p66">
              <a:extLst>
                <a:ext uri="{FF2B5EF4-FFF2-40B4-BE49-F238E27FC236}">
                  <a16:creationId xmlns:a16="http://schemas.microsoft.com/office/drawing/2014/main" id="{F29DCC7B-66BF-B341-8FDC-CA69030DBBE3}"/>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706;p66">
              <a:extLst>
                <a:ext uri="{FF2B5EF4-FFF2-40B4-BE49-F238E27FC236}">
                  <a16:creationId xmlns:a16="http://schemas.microsoft.com/office/drawing/2014/main" id="{64F7B1A7-0F9D-2C4B-8114-C47C2E821748}"/>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097;p66">
            <a:extLst>
              <a:ext uri="{FF2B5EF4-FFF2-40B4-BE49-F238E27FC236}">
                <a16:creationId xmlns:a16="http://schemas.microsoft.com/office/drawing/2014/main" id="{8A8B19E7-CE19-6541-84B9-4CCFA6595ECF}"/>
              </a:ext>
            </a:extLst>
          </p:cNvPr>
          <p:cNvGrpSpPr/>
          <p:nvPr/>
        </p:nvGrpSpPr>
        <p:grpSpPr>
          <a:xfrm>
            <a:off x="3243828" y="1319258"/>
            <a:ext cx="351024" cy="350079"/>
            <a:chOff x="3859600" y="3591950"/>
            <a:chExt cx="296975" cy="296175"/>
          </a:xfrm>
        </p:grpSpPr>
        <p:sp>
          <p:nvSpPr>
            <p:cNvPr id="15" name="Google Shape;8098;p66">
              <a:extLst>
                <a:ext uri="{FF2B5EF4-FFF2-40B4-BE49-F238E27FC236}">
                  <a16:creationId xmlns:a16="http://schemas.microsoft.com/office/drawing/2014/main" id="{F7850DAF-6FF2-3B4B-85D1-468B5012414B}"/>
                </a:ext>
              </a:extLst>
            </p:cNvPr>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099;p66">
              <a:extLst>
                <a:ext uri="{FF2B5EF4-FFF2-40B4-BE49-F238E27FC236}">
                  <a16:creationId xmlns:a16="http://schemas.microsoft.com/office/drawing/2014/main" id="{972DB077-3B4D-FA4F-A615-E80FC039B931}"/>
                </a:ext>
              </a:extLst>
            </p:cNvPr>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100;p66">
              <a:extLst>
                <a:ext uri="{FF2B5EF4-FFF2-40B4-BE49-F238E27FC236}">
                  <a16:creationId xmlns:a16="http://schemas.microsoft.com/office/drawing/2014/main" id="{80A4B09B-B4AC-E943-BDD4-E868F690EA99}"/>
                </a:ext>
              </a:extLst>
            </p:cNvPr>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9802;p70">
            <a:extLst>
              <a:ext uri="{FF2B5EF4-FFF2-40B4-BE49-F238E27FC236}">
                <a16:creationId xmlns:a16="http://schemas.microsoft.com/office/drawing/2014/main" id="{EAC10007-C715-6849-A436-B3696D8149D2}"/>
              </a:ext>
            </a:extLst>
          </p:cNvPr>
          <p:cNvGrpSpPr/>
          <p:nvPr/>
        </p:nvGrpSpPr>
        <p:grpSpPr>
          <a:xfrm>
            <a:off x="4338391" y="2515190"/>
            <a:ext cx="423079" cy="419659"/>
            <a:chOff x="-2310650" y="3958175"/>
            <a:chExt cx="293825" cy="291450"/>
          </a:xfrm>
        </p:grpSpPr>
        <p:sp>
          <p:nvSpPr>
            <p:cNvPr id="20" name="Google Shape;9803;p70">
              <a:extLst>
                <a:ext uri="{FF2B5EF4-FFF2-40B4-BE49-F238E27FC236}">
                  <a16:creationId xmlns:a16="http://schemas.microsoft.com/office/drawing/2014/main" id="{97547DD4-396E-4E48-B679-26204BB76CCC}"/>
                </a:ext>
              </a:extLst>
            </p:cNvPr>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804;p70">
              <a:extLst>
                <a:ext uri="{FF2B5EF4-FFF2-40B4-BE49-F238E27FC236}">
                  <a16:creationId xmlns:a16="http://schemas.microsoft.com/office/drawing/2014/main" id="{0ED9E063-10F0-884D-990E-8DA282A95F0B}"/>
                </a:ext>
              </a:extLst>
            </p:cNvPr>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 name="Straight Connector 26">
            <a:extLst>
              <a:ext uri="{FF2B5EF4-FFF2-40B4-BE49-F238E27FC236}">
                <a16:creationId xmlns:a16="http://schemas.microsoft.com/office/drawing/2014/main" id="{39CEA48B-831F-A74F-BD22-88373B56BBAD}"/>
              </a:ext>
            </a:extLst>
          </p:cNvPr>
          <p:cNvCxnSpPr/>
          <p:nvPr/>
        </p:nvCxnSpPr>
        <p:spPr>
          <a:xfrm>
            <a:off x="3594852" y="1466067"/>
            <a:ext cx="1974129"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06F43B0-8716-0A43-B7A5-75D8AE1DE975}"/>
              </a:ext>
            </a:extLst>
          </p:cNvPr>
          <p:cNvCxnSpPr/>
          <p:nvPr/>
        </p:nvCxnSpPr>
        <p:spPr>
          <a:xfrm>
            <a:off x="4572000" y="1466067"/>
            <a:ext cx="0" cy="104912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1" name="Subtitle 4">
            <a:extLst>
              <a:ext uri="{FF2B5EF4-FFF2-40B4-BE49-F238E27FC236}">
                <a16:creationId xmlns:a16="http://schemas.microsoft.com/office/drawing/2014/main" id="{7BC10007-6E16-654D-A69C-215138EB9482}"/>
              </a:ext>
            </a:extLst>
          </p:cNvPr>
          <p:cNvSpPr txBox="1">
            <a:spLocks/>
          </p:cNvSpPr>
          <p:nvPr/>
        </p:nvSpPr>
        <p:spPr>
          <a:xfrm>
            <a:off x="6455404" y="4644898"/>
            <a:ext cx="2688596" cy="4986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gn="l"/>
            <a:r>
              <a:rPr lang="en-TH" dirty="0"/>
              <a:t>*Baseline Accuracy = 62.7%</a:t>
            </a:r>
          </a:p>
        </p:txBody>
      </p:sp>
    </p:spTree>
    <p:extLst>
      <p:ext uri="{BB962C8B-B14F-4D97-AF65-F5344CB8AC3E}">
        <p14:creationId xmlns:p14="http://schemas.microsoft.com/office/powerpoint/2010/main" val="15099664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oogle Shape;11834;p71">
            <a:extLst>
              <a:ext uri="{FF2B5EF4-FFF2-40B4-BE49-F238E27FC236}">
                <a16:creationId xmlns:a16="http://schemas.microsoft.com/office/drawing/2014/main" id="{BBBF6110-EE30-7642-A1FC-D516F0076044}"/>
              </a:ext>
            </a:extLst>
          </p:cNvPr>
          <p:cNvGrpSpPr/>
          <p:nvPr/>
        </p:nvGrpSpPr>
        <p:grpSpPr>
          <a:xfrm>
            <a:off x="2314899" y="1536362"/>
            <a:ext cx="4592323" cy="3227049"/>
            <a:chOff x="2691784" y="1805334"/>
            <a:chExt cx="3761071" cy="2501708"/>
          </a:xfrm>
        </p:grpSpPr>
        <p:sp>
          <p:nvSpPr>
            <p:cNvPr id="17" name="Google Shape;11840;p71">
              <a:extLst>
                <a:ext uri="{FF2B5EF4-FFF2-40B4-BE49-F238E27FC236}">
                  <a16:creationId xmlns:a16="http://schemas.microsoft.com/office/drawing/2014/main" id="{45E96398-AD5A-6A42-8D67-FA6E937F1DDD}"/>
                </a:ext>
              </a:extLst>
            </p:cNvPr>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835;p71">
              <a:extLst>
                <a:ext uri="{FF2B5EF4-FFF2-40B4-BE49-F238E27FC236}">
                  <a16:creationId xmlns:a16="http://schemas.microsoft.com/office/drawing/2014/main" id="{0AA42FAA-38C7-4D49-B5B3-F8A5596DF617}"/>
                </a:ext>
              </a:extLst>
            </p:cNvPr>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836;p71">
              <a:extLst>
                <a:ext uri="{FF2B5EF4-FFF2-40B4-BE49-F238E27FC236}">
                  <a16:creationId xmlns:a16="http://schemas.microsoft.com/office/drawing/2014/main" id="{CBBD1CF4-F317-9F47-98B8-0FCE05F95F49}"/>
                </a:ext>
              </a:extLst>
            </p:cNvPr>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837;p71">
              <a:extLst>
                <a:ext uri="{FF2B5EF4-FFF2-40B4-BE49-F238E27FC236}">
                  <a16:creationId xmlns:a16="http://schemas.microsoft.com/office/drawing/2014/main" id="{EAED5B3A-960B-9146-A68D-70B0D518ADF2}"/>
                </a:ext>
              </a:extLst>
            </p:cNvPr>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838;p71">
              <a:extLst>
                <a:ext uri="{FF2B5EF4-FFF2-40B4-BE49-F238E27FC236}">
                  <a16:creationId xmlns:a16="http://schemas.microsoft.com/office/drawing/2014/main" id="{D607BF0D-C2E3-754B-B349-6AE1C05FFCE1}"/>
                </a:ext>
              </a:extLst>
            </p:cNvPr>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839;p71">
              <a:extLst>
                <a:ext uri="{FF2B5EF4-FFF2-40B4-BE49-F238E27FC236}">
                  <a16:creationId xmlns:a16="http://schemas.microsoft.com/office/drawing/2014/main" id="{AA310391-1B0D-1445-9901-DBA22AABEF61}"/>
                </a:ext>
              </a:extLst>
            </p:cNvPr>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841;p71">
              <a:extLst>
                <a:ext uri="{FF2B5EF4-FFF2-40B4-BE49-F238E27FC236}">
                  <a16:creationId xmlns:a16="http://schemas.microsoft.com/office/drawing/2014/main" id="{6F4E9E5E-8F75-C64F-90F7-70DC9A26FC0F}"/>
                </a:ext>
              </a:extLst>
            </p:cNvPr>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roup 39">
            <a:extLst>
              <a:ext uri="{FF2B5EF4-FFF2-40B4-BE49-F238E27FC236}">
                <a16:creationId xmlns:a16="http://schemas.microsoft.com/office/drawing/2014/main" id="{346B0139-16C9-EA4B-93CB-351287C65317}"/>
              </a:ext>
            </a:extLst>
          </p:cNvPr>
          <p:cNvGrpSpPr/>
          <p:nvPr/>
        </p:nvGrpSpPr>
        <p:grpSpPr>
          <a:xfrm>
            <a:off x="2602593" y="1380472"/>
            <a:ext cx="1764900" cy="640767"/>
            <a:chOff x="2469033" y="815400"/>
            <a:chExt cx="1764900" cy="640767"/>
          </a:xfrm>
        </p:grpSpPr>
        <p:sp>
          <p:nvSpPr>
            <p:cNvPr id="24" name="Google Shape;11843;p71">
              <a:extLst>
                <a:ext uri="{FF2B5EF4-FFF2-40B4-BE49-F238E27FC236}">
                  <a16:creationId xmlns:a16="http://schemas.microsoft.com/office/drawing/2014/main" id="{C11B2862-5228-B64C-9E73-B50C5C4E7708}"/>
                </a:ext>
              </a:extLst>
            </p:cNvPr>
            <p:cNvSpPr/>
            <p:nvPr/>
          </p:nvSpPr>
          <p:spPr>
            <a:xfrm rot="5400000">
              <a:off x="3185342" y="843376"/>
              <a:ext cx="311667" cy="255715"/>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accent5">
                <a:lumMod val="75000"/>
              </a:schemeClr>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Subtitle 3">
              <a:extLst>
                <a:ext uri="{FF2B5EF4-FFF2-40B4-BE49-F238E27FC236}">
                  <a16:creationId xmlns:a16="http://schemas.microsoft.com/office/drawing/2014/main" id="{A444429C-FD39-EE4A-8545-B0CED989F780}"/>
                </a:ext>
              </a:extLst>
            </p:cNvPr>
            <p:cNvSpPr txBox="1">
              <a:spLocks/>
            </p:cNvSpPr>
            <p:nvPr/>
          </p:nvSpPr>
          <p:spPr>
            <a:xfrm>
              <a:off x="2469033" y="1127067"/>
              <a:ext cx="1764900"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400" dirty="0"/>
                <a:t>convert to lower</a:t>
              </a:r>
              <a:endParaRPr lang="en-TH" sz="1400" dirty="0"/>
            </a:p>
          </p:txBody>
        </p:sp>
      </p:grpSp>
      <p:grpSp>
        <p:nvGrpSpPr>
          <p:cNvPr id="42" name="Group 41">
            <a:extLst>
              <a:ext uri="{FF2B5EF4-FFF2-40B4-BE49-F238E27FC236}">
                <a16:creationId xmlns:a16="http://schemas.microsoft.com/office/drawing/2014/main" id="{C698695E-05F7-6548-8FE7-51B7081BA942}"/>
              </a:ext>
            </a:extLst>
          </p:cNvPr>
          <p:cNvGrpSpPr/>
          <p:nvPr/>
        </p:nvGrpSpPr>
        <p:grpSpPr>
          <a:xfrm>
            <a:off x="4306348" y="1406546"/>
            <a:ext cx="1764900" cy="622258"/>
            <a:chOff x="4172788" y="841474"/>
            <a:chExt cx="1764900" cy="622258"/>
          </a:xfrm>
        </p:grpSpPr>
        <p:sp>
          <p:nvSpPr>
            <p:cNvPr id="12" name="Google Shape;11843;p71">
              <a:extLst>
                <a:ext uri="{FF2B5EF4-FFF2-40B4-BE49-F238E27FC236}">
                  <a16:creationId xmlns:a16="http://schemas.microsoft.com/office/drawing/2014/main" id="{CC2D65DE-98FB-AD42-98F5-94B77C10E9C4}"/>
                </a:ext>
              </a:extLst>
            </p:cNvPr>
            <p:cNvSpPr/>
            <p:nvPr/>
          </p:nvSpPr>
          <p:spPr>
            <a:xfrm rot="5400000">
              <a:off x="4899405" y="869450"/>
              <a:ext cx="311667" cy="255715"/>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accent5">
                <a:lumMod val="75000"/>
              </a:schemeClr>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Subtitle 3">
              <a:extLst>
                <a:ext uri="{FF2B5EF4-FFF2-40B4-BE49-F238E27FC236}">
                  <a16:creationId xmlns:a16="http://schemas.microsoft.com/office/drawing/2014/main" id="{2751C325-B874-1647-9521-9F840D051080}"/>
                </a:ext>
              </a:extLst>
            </p:cNvPr>
            <p:cNvSpPr txBox="1">
              <a:spLocks/>
            </p:cNvSpPr>
            <p:nvPr/>
          </p:nvSpPr>
          <p:spPr>
            <a:xfrm>
              <a:off x="4172788" y="1134632"/>
              <a:ext cx="1764900"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400" dirty="0"/>
                <a:t>Remove HTML / special char.</a:t>
              </a:r>
              <a:endParaRPr lang="en-TH" sz="1400" dirty="0"/>
            </a:p>
          </p:txBody>
        </p:sp>
      </p:grpSp>
      <p:grpSp>
        <p:nvGrpSpPr>
          <p:cNvPr id="43" name="Group 42">
            <a:extLst>
              <a:ext uri="{FF2B5EF4-FFF2-40B4-BE49-F238E27FC236}">
                <a16:creationId xmlns:a16="http://schemas.microsoft.com/office/drawing/2014/main" id="{AE739A96-2F1A-004C-B19F-B3E81292590C}"/>
              </a:ext>
            </a:extLst>
          </p:cNvPr>
          <p:cNvGrpSpPr/>
          <p:nvPr/>
        </p:nvGrpSpPr>
        <p:grpSpPr>
          <a:xfrm>
            <a:off x="5316656" y="2014348"/>
            <a:ext cx="1764900" cy="466442"/>
            <a:chOff x="5183096" y="1449276"/>
            <a:chExt cx="1764900" cy="466442"/>
          </a:xfrm>
        </p:grpSpPr>
        <p:sp>
          <p:nvSpPr>
            <p:cNvPr id="13" name="Google Shape;11844;p71">
              <a:extLst>
                <a:ext uri="{FF2B5EF4-FFF2-40B4-BE49-F238E27FC236}">
                  <a16:creationId xmlns:a16="http://schemas.microsoft.com/office/drawing/2014/main" id="{197720BF-C2A1-5645-9B88-577E82E2AE51}"/>
                </a:ext>
              </a:extLst>
            </p:cNvPr>
            <p:cNvSpPr/>
            <p:nvPr/>
          </p:nvSpPr>
          <p:spPr>
            <a:xfrm rot="5400000">
              <a:off x="6589720" y="1632027"/>
              <a:ext cx="311667" cy="255715"/>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accent5">
                <a:lumMod val="75000"/>
              </a:schemeClr>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Subtitle 3">
              <a:extLst>
                <a:ext uri="{FF2B5EF4-FFF2-40B4-BE49-F238E27FC236}">
                  <a16:creationId xmlns:a16="http://schemas.microsoft.com/office/drawing/2014/main" id="{49B38E8F-FCC4-8044-AE82-C2B0298758C5}"/>
                </a:ext>
              </a:extLst>
            </p:cNvPr>
            <p:cNvSpPr txBox="1">
              <a:spLocks/>
            </p:cNvSpPr>
            <p:nvPr/>
          </p:nvSpPr>
          <p:spPr>
            <a:xfrm>
              <a:off x="5183096" y="1449276"/>
              <a:ext cx="1764900"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400" dirty="0"/>
                <a:t>Segment </a:t>
              </a:r>
            </a:p>
            <a:p>
              <a:r>
                <a:rPr lang="en-US" sz="1400" dirty="0"/>
                <a:t>hashtag</a:t>
              </a:r>
              <a:endParaRPr lang="en-TH" sz="1400" dirty="0"/>
            </a:p>
          </p:txBody>
        </p:sp>
      </p:grpSp>
      <p:grpSp>
        <p:nvGrpSpPr>
          <p:cNvPr id="45" name="Group 44">
            <a:extLst>
              <a:ext uri="{FF2B5EF4-FFF2-40B4-BE49-F238E27FC236}">
                <a16:creationId xmlns:a16="http://schemas.microsoft.com/office/drawing/2014/main" id="{865C18FB-8FE3-A041-9FC9-04078DD5A348}"/>
              </a:ext>
            </a:extLst>
          </p:cNvPr>
          <p:cNvGrpSpPr/>
          <p:nvPr/>
        </p:nvGrpSpPr>
        <p:grpSpPr>
          <a:xfrm>
            <a:off x="4318852" y="2433487"/>
            <a:ext cx="1764900" cy="863919"/>
            <a:chOff x="4185292" y="1868415"/>
            <a:chExt cx="1764900" cy="863919"/>
          </a:xfrm>
        </p:grpSpPr>
        <p:sp>
          <p:nvSpPr>
            <p:cNvPr id="27" name="Google Shape;11843;p71">
              <a:extLst>
                <a:ext uri="{FF2B5EF4-FFF2-40B4-BE49-F238E27FC236}">
                  <a16:creationId xmlns:a16="http://schemas.microsoft.com/office/drawing/2014/main" id="{35F928D8-E81F-8248-8C45-D9746869535F}"/>
                </a:ext>
              </a:extLst>
            </p:cNvPr>
            <p:cNvSpPr/>
            <p:nvPr/>
          </p:nvSpPr>
          <p:spPr>
            <a:xfrm rot="5400000">
              <a:off x="4913863" y="2448643"/>
              <a:ext cx="311667" cy="255715"/>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accent5">
                <a:lumMod val="75000"/>
              </a:schemeClr>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Subtitle 3">
              <a:extLst>
                <a:ext uri="{FF2B5EF4-FFF2-40B4-BE49-F238E27FC236}">
                  <a16:creationId xmlns:a16="http://schemas.microsoft.com/office/drawing/2014/main" id="{1C7E5967-A173-4943-95AC-2CEA3BF663BC}"/>
                </a:ext>
              </a:extLst>
            </p:cNvPr>
            <p:cNvSpPr txBox="1">
              <a:spLocks/>
            </p:cNvSpPr>
            <p:nvPr/>
          </p:nvSpPr>
          <p:spPr>
            <a:xfrm>
              <a:off x="4185292" y="1868415"/>
              <a:ext cx="1764900"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400" dirty="0"/>
                <a:t>Remove airline</a:t>
              </a:r>
            </a:p>
            <a:p>
              <a:r>
                <a:rPr lang="en-US" sz="1400" dirty="0"/>
                <a:t>entity</a:t>
              </a:r>
              <a:endParaRPr lang="en-TH" sz="1400" dirty="0"/>
            </a:p>
          </p:txBody>
        </p:sp>
      </p:grpSp>
      <p:grpSp>
        <p:nvGrpSpPr>
          <p:cNvPr id="47" name="Group 46">
            <a:extLst>
              <a:ext uri="{FF2B5EF4-FFF2-40B4-BE49-F238E27FC236}">
                <a16:creationId xmlns:a16="http://schemas.microsoft.com/office/drawing/2014/main" id="{40209469-B500-EA46-81C7-F11FFF5F4BC5}"/>
              </a:ext>
            </a:extLst>
          </p:cNvPr>
          <p:cNvGrpSpPr/>
          <p:nvPr/>
        </p:nvGrpSpPr>
        <p:grpSpPr>
          <a:xfrm>
            <a:off x="2745826" y="2443617"/>
            <a:ext cx="1165259" cy="853788"/>
            <a:chOff x="2612266" y="1878545"/>
            <a:chExt cx="1165259" cy="853788"/>
          </a:xfrm>
        </p:grpSpPr>
        <p:sp>
          <p:nvSpPr>
            <p:cNvPr id="16" name="Google Shape;11847;p71">
              <a:extLst>
                <a:ext uri="{FF2B5EF4-FFF2-40B4-BE49-F238E27FC236}">
                  <a16:creationId xmlns:a16="http://schemas.microsoft.com/office/drawing/2014/main" id="{26CB9E07-1539-DE48-BF60-AE0906190F3E}"/>
                </a:ext>
              </a:extLst>
            </p:cNvPr>
            <p:cNvSpPr/>
            <p:nvPr/>
          </p:nvSpPr>
          <p:spPr>
            <a:xfrm rot="5400000">
              <a:off x="3079146" y="2448642"/>
              <a:ext cx="311667" cy="255715"/>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accent5">
                <a:lumMod val="75000"/>
              </a:schemeClr>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Subtitle 3">
              <a:extLst>
                <a:ext uri="{FF2B5EF4-FFF2-40B4-BE49-F238E27FC236}">
                  <a16:creationId xmlns:a16="http://schemas.microsoft.com/office/drawing/2014/main" id="{55E91C16-731C-8F41-AE1A-CD6CD522A4FC}"/>
                </a:ext>
              </a:extLst>
            </p:cNvPr>
            <p:cNvSpPr txBox="1">
              <a:spLocks/>
            </p:cNvSpPr>
            <p:nvPr/>
          </p:nvSpPr>
          <p:spPr>
            <a:xfrm>
              <a:off x="2612266" y="1878545"/>
              <a:ext cx="1165259"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400" dirty="0"/>
                <a:t>Remove </a:t>
              </a:r>
              <a:r>
                <a:rPr lang="en-US" sz="1400" dirty="0" err="1"/>
                <a:t>stopwords</a:t>
              </a:r>
              <a:endParaRPr lang="en-TH" sz="1400" dirty="0"/>
            </a:p>
          </p:txBody>
        </p:sp>
      </p:grpSp>
      <p:grpSp>
        <p:nvGrpSpPr>
          <p:cNvPr id="49" name="Group 48">
            <a:extLst>
              <a:ext uri="{FF2B5EF4-FFF2-40B4-BE49-F238E27FC236}">
                <a16:creationId xmlns:a16="http://schemas.microsoft.com/office/drawing/2014/main" id="{A4E36FD1-49E1-A64A-AE97-A758BCAACF21}"/>
              </a:ext>
            </a:extLst>
          </p:cNvPr>
          <p:cNvGrpSpPr/>
          <p:nvPr/>
        </p:nvGrpSpPr>
        <p:grpSpPr>
          <a:xfrm>
            <a:off x="1149640" y="3731608"/>
            <a:ext cx="1325825" cy="351843"/>
            <a:chOff x="1016080" y="3166536"/>
            <a:chExt cx="1325825" cy="351843"/>
          </a:xfrm>
        </p:grpSpPr>
        <p:sp>
          <p:nvSpPr>
            <p:cNvPr id="15" name="Google Shape;11846;p71">
              <a:extLst>
                <a:ext uri="{FF2B5EF4-FFF2-40B4-BE49-F238E27FC236}">
                  <a16:creationId xmlns:a16="http://schemas.microsoft.com/office/drawing/2014/main" id="{15765953-0406-4B4F-A1ED-1AB2EFAD4AD0}"/>
                </a:ext>
              </a:extLst>
            </p:cNvPr>
            <p:cNvSpPr/>
            <p:nvPr/>
          </p:nvSpPr>
          <p:spPr>
            <a:xfrm rot="5400000">
              <a:off x="2058214" y="3234688"/>
              <a:ext cx="311667" cy="255715"/>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accent5">
                <a:lumMod val="75000"/>
              </a:schemeClr>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Subtitle 3">
              <a:extLst>
                <a:ext uri="{FF2B5EF4-FFF2-40B4-BE49-F238E27FC236}">
                  <a16:creationId xmlns:a16="http://schemas.microsoft.com/office/drawing/2014/main" id="{7DF4FF6B-DDD2-D045-803B-B9ACD90A42A0}"/>
                </a:ext>
              </a:extLst>
            </p:cNvPr>
            <p:cNvSpPr txBox="1">
              <a:spLocks/>
            </p:cNvSpPr>
            <p:nvPr/>
          </p:nvSpPr>
          <p:spPr>
            <a:xfrm>
              <a:off x="1016080" y="3166536"/>
              <a:ext cx="1165259"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400" dirty="0"/>
                <a:t>Lemmatize</a:t>
              </a:r>
              <a:endParaRPr lang="en-TH" sz="1400" dirty="0"/>
            </a:p>
          </p:txBody>
        </p:sp>
      </p:grpSp>
      <p:grpSp>
        <p:nvGrpSpPr>
          <p:cNvPr id="51" name="Group 50">
            <a:extLst>
              <a:ext uri="{FF2B5EF4-FFF2-40B4-BE49-F238E27FC236}">
                <a16:creationId xmlns:a16="http://schemas.microsoft.com/office/drawing/2014/main" id="{0981D6B3-97C5-3341-B1C7-9DB6586D3158}"/>
              </a:ext>
            </a:extLst>
          </p:cNvPr>
          <p:cNvGrpSpPr/>
          <p:nvPr/>
        </p:nvGrpSpPr>
        <p:grpSpPr>
          <a:xfrm>
            <a:off x="4969394" y="4581504"/>
            <a:ext cx="1165259" cy="580413"/>
            <a:chOff x="4835834" y="4016432"/>
            <a:chExt cx="1165259" cy="580413"/>
          </a:xfrm>
        </p:grpSpPr>
        <p:sp>
          <p:nvSpPr>
            <p:cNvPr id="14" name="Google Shape;11845;p71">
              <a:extLst>
                <a:ext uri="{FF2B5EF4-FFF2-40B4-BE49-F238E27FC236}">
                  <a16:creationId xmlns:a16="http://schemas.microsoft.com/office/drawing/2014/main" id="{4626283B-5CC3-A24C-A375-C9E6425B628E}"/>
                </a:ext>
              </a:extLst>
            </p:cNvPr>
            <p:cNvSpPr/>
            <p:nvPr/>
          </p:nvSpPr>
          <p:spPr>
            <a:xfrm rot="5400000">
              <a:off x="5262631" y="4044408"/>
              <a:ext cx="311667" cy="255715"/>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accent5">
                <a:lumMod val="75000"/>
              </a:schemeClr>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Subtitle 3">
              <a:extLst>
                <a:ext uri="{FF2B5EF4-FFF2-40B4-BE49-F238E27FC236}">
                  <a16:creationId xmlns:a16="http://schemas.microsoft.com/office/drawing/2014/main" id="{105C384D-46D2-FB4F-9608-A838608C8F79}"/>
                </a:ext>
              </a:extLst>
            </p:cNvPr>
            <p:cNvSpPr txBox="1">
              <a:spLocks/>
            </p:cNvSpPr>
            <p:nvPr/>
          </p:nvSpPr>
          <p:spPr>
            <a:xfrm>
              <a:off x="4835834" y="4267745"/>
              <a:ext cx="1165259"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400" dirty="0"/>
                <a:t>Vectorize</a:t>
              </a:r>
              <a:endParaRPr lang="en-TH" sz="1400" dirty="0"/>
            </a:p>
          </p:txBody>
        </p:sp>
      </p:grpSp>
      <p:sp>
        <p:nvSpPr>
          <p:cNvPr id="38" name="Rectangle 37">
            <a:extLst>
              <a:ext uri="{FF2B5EF4-FFF2-40B4-BE49-F238E27FC236}">
                <a16:creationId xmlns:a16="http://schemas.microsoft.com/office/drawing/2014/main" id="{672E60A2-1246-C847-A085-956A15E7B95D}"/>
              </a:ext>
            </a:extLst>
          </p:cNvPr>
          <p:cNvSpPr/>
          <p:nvPr/>
        </p:nvSpPr>
        <p:spPr>
          <a:xfrm>
            <a:off x="3590085" y="755357"/>
            <a:ext cx="1622015" cy="707886"/>
          </a:xfrm>
          <a:prstGeom prst="rect">
            <a:avLst/>
          </a:prstGeom>
        </p:spPr>
        <p:txBody>
          <a:bodyPr wrap="square">
            <a:spAutoFit/>
          </a:bodyPr>
          <a:lstStyle/>
          <a:p>
            <a:r>
              <a:rPr lang="en-US" sz="800" dirty="0">
                <a:latin typeface="Arial" panose="020B0604020202020204" pitchFamily="34" charset="0"/>
              </a:rPr>
              <a:t>hello, this is a test message for aviation lover “forums”. please visit at (</a:t>
            </a:r>
            <a:r>
              <a:rPr lang="en-US" sz="800" dirty="0">
                <a:latin typeface="Arial" panose="020B0604020202020204" pitchFamily="34" charset="0"/>
                <a:hlinkClick r:id="rId2"/>
              </a:rPr>
              <a:t>https://americanairlines.com</a:t>
            </a:r>
            <a:r>
              <a:rPr lang="en-US" sz="800" dirty="0">
                <a:latin typeface="Arial" panose="020B0604020202020204" pitchFamily="34" charset="0"/>
              </a:rPr>
              <a:t>)</a:t>
            </a:r>
          </a:p>
          <a:p>
            <a:r>
              <a:rPr lang="en-US" sz="800" dirty="0">
                <a:latin typeface="Arial" panose="020B0604020202020204" pitchFamily="34" charset="0"/>
              </a:rPr>
              <a:t>#</a:t>
            </a:r>
            <a:r>
              <a:rPr lang="en-US" sz="800" dirty="0" err="1">
                <a:latin typeface="Arial" panose="020B0604020202020204" pitchFamily="34" charset="0"/>
              </a:rPr>
              <a:t>awesomeairline</a:t>
            </a:r>
            <a:endParaRPr lang="en-TH" sz="800" dirty="0">
              <a:latin typeface="Arial" panose="020B0604020202020204" pitchFamily="34" charset="0"/>
            </a:endParaRPr>
          </a:p>
        </p:txBody>
      </p:sp>
      <p:sp>
        <p:nvSpPr>
          <p:cNvPr id="39" name="Rectangle 38">
            <a:extLst>
              <a:ext uri="{FF2B5EF4-FFF2-40B4-BE49-F238E27FC236}">
                <a16:creationId xmlns:a16="http://schemas.microsoft.com/office/drawing/2014/main" id="{C897A358-3F04-7745-A804-507188219158}"/>
              </a:ext>
            </a:extLst>
          </p:cNvPr>
          <p:cNvSpPr/>
          <p:nvPr/>
        </p:nvSpPr>
        <p:spPr>
          <a:xfrm>
            <a:off x="1512712" y="801585"/>
            <a:ext cx="1925506" cy="584775"/>
          </a:xfrm>
          <a:prstGeom prst="rect">
            <a:avLst/>
          </a:prstGeom>
        </p:spPr>
        <p:txBody>
          <a:bodyPr wrap="square">
            <a:spAutoFit/>
          </a:bodyPr>
          <a:lstStyle/>
          <a:p>
            <a:r>
              <a:rPr lang="en-US" sz="800" dirty="0">
                <a:latin typeface="Arial" panose="020B0604020202020204" pitchFamily="34" charset="0"/>
              </a:rPr>
              <a:t>Hello, this is a TEST message for aviation Lover “forums”. please visit at (</a:t>
            </a:r>
            <a:r>
              <a:rPr lang="en-US" sz="800" dirty="0">
                <a:latin typeface="Arial" panose="020B0604020202020204" pitchFamily="34" charset="0"/>
                <a:hlinkClick r:id="rId2"/>
              </a:rPr>
              <a:t>https://americanairlines.com</a:t>
            </a:r>
            <a:r>
              <a:rPr lang="en-US" sz="800" dirty="0">
                <a:latin typeface="Arial" panose="020B0604020202020204" pitchFamily="34" charset="0"/>
              </a:rPr>
              <a:t>)</a:t>
            </a:r>
          </a:p>
          <a:p>
            <a:r>
              <a:rPr lang="en-US" sz="800" dirty="0">
                <a:latin typeface="Arial" panose="020B0604020202020204" pitchFamily="34" charset="0"/>
              </a:rPr>
              <a:t>#</a:t>
            </a:r>
            <a:r>
              <a:rPr lang="en-US" sz="800" dirty="0" err="1">
                <a:latin typeface="Arial" panose="020B0604020202020204" pitchFamily="34" charset="0"/>
              </a:rPr>
              <a:t>awesomeairline</a:t>
            </a:r>
            <a:endParaRPr lang="en-TH" sz="800" dirty="0">
              <a:latin typeface="Arial" panose="020B0604020202020204" pitchFamily="34" charset="0"/>
            </a:endParaRPr>
          </a:p>
        </p:txBody>
      </p:sp>
      <p:sp>
        <p:nvSpPr>
          <p:cNvPr id="41" name="Rectangle 40">
            <a:extLst>
              <a:ext uri="{FF2B5EF4-FFF2-40B4-BE49-F238E27FC236}">
                <a16:creationId xmlns:a16="http://schemas.microsoft.com/office/drawing/2014/main" id="{7C51727A-7C9D-6343-9760-86375A8323C5}"/>
              </a:ext>
            </a:extLst>
          </p:cNvPr>
          <p:cNvSpPr/>
          <p:nvPr/>
        </p:nvSpPr>
        <p:spPr>
          <a:xfrm>
            <a:off x="5459541" y="749285"/>
            <a:ext cx="1622015" cy="461665"/>
          </a:xfrm>
          <a:prstGeom prst="rect">
            <a:avLst/>
          </a:prstGeom>
        </p:spPr>
        <p:txBody>
          <a:bodyPr wrap="square">
            <a:spAutoFit/>
          </a:bodyPr>
          <a:lstStyle/>
          <a:p>
            <a:r>
              <a:rPr lang="en-US" sz="800" dirty="0">
                <a:latin typeface="Arial" panose="020B0604020202020204" pitchFamily="34" charset="0"/>
              </a:rPr>
              <a:t>hello this is a test message for aviation lover forums please visit at #</a:t>
            </a:r>
            <a:r>
              <a:rPr lang="en-US" sz="800" dirty="0" err="1">
                <a:latin typeface="Arial" panose="020B0604020202020204" pitchFamily="34" charset="0"/>
              </a:rPr>
              <a:t>awesomeairline</a:t>
            </a:r>
            <a:endParaRPr lang="en-TH" sz="800" dirty="0">
              <a:latin typeface="Arial" panose="020B0604020202020204" pitchFamily="34" charset="0"/>
            </a:endParaRPr>
          </a:p>
        </p:txBody>
      </p:sp>
      <p:sp>
        <p:nvSpPr>
          <p:cNvPr id="44" name="Rectangle 43">
            <a:extLst>
              <a:ext uri="{FF2B5EF4-FFF2-40B4-BE49-F238E27FC236}">
                <a16:creationId xmlns:a16="http://schemas.microsoft.com/office/drawing/2014/main" id="{8C7C3E49-7F78-ED44-B96D-5681C96C4438}"/>
              </a:ext>
            </a:extLst>
          </p:cNvPr>
          <p:cNvSpPr/>
          <p:nvPr/>
        </p:nvSpPr>
        <p:spPr>
          <a:xfrm>
            <a:off x="7050877" y="2506260"/>
            <a:ext cx="1622015" cy="461665"/>
          </a:xfrm>
          <a:prstGeom prst="rect">
            <a:avLst/>
          </a:prstGeom>
        </p:spPr>
        <p:txBody>
          <a:bodyPr wrap="square">
            <a:spAutoFit/>
          </a:bodyPr>
          <a:lstStyle/>
          <a:p>
            <a:r>
              <a:rPr lang="en-US" sz="800" dirty="0">
                <a:latin typeface="Arial" panose="020B0604020202020204" pitchFamily="34" charset="0"/>
              </a:rPr>
              <a:t>hello this is a test message for aviation lover forums please visit at awesome airline</a:t>
            </a:r>
            <a:endParaRPr lang="en-TH" sz="800" dirty="0">
              <a:latin typeface="Arial" panose="020B0604020202020204" pitchFamily="34" charset="0"/>
            </a:endParaRPr>
          </a:p>
        </p:txBody>
      </p:sp>
      <p:sp>
        <p:nvSpPr>
          <p:cNvPr id="46" name="Rectangle 45">
            <a:extLst>
              <a:ext uri="{FF2B5EF4-FFF2-40B4-BE49-F238E27FC236}">
                <a16:creationId xmlns:a16="http://schemas.microsoft.com/office/drawing/2014/main" id="{F4BAB13C-7CF4-5849-A199-46C0A0F3E73A}"/>
              </a:ext>
            </a:extLst>
          </p:cNvPr>
          <p:cNvSpPr/>
          <p:nvPr/>
        </p:nvSpPr>
        <p:spPr>
          <a:xfrm>
            <a:off x="3556485" y="3224704"/>
            <a:ext cx="1622015" cy="461665"/>
          </a:xfrm>
          <a:prstGeom prst="rect">
            <a:avLst/>
          </a:prstGeom>
        </p:spPr>
        <p:txBody>
          <a:bodyPr wrap="square">
            <a:spAutoFit/>
          </a:bodyPr>
          <a:lstStyle/>
          <a:p>
            <a:r>
              <a:rPr lang="en-US" sz="800" dirty="0">
                <a:latin typeface="Arial" panose="020B0604020202020204" pitchFamily="34" charset="0"/>
              </a:rPr>
              <a:t>hello this is a test message for aviation lover forums please visit at airline</a:t>
            </a:r>
            <a:endParaRPr lang="en-TH" sz="800" dirty="0">
              <a:latin typeface="Arial" panose="020B0604020202020204" pitchFamily="34" charset="0"/>
            </a:endParaRPr>
          </a:p>
        </p:txBody>
      </p:sp>
      <p:sp>
        <p:nvSpPr>
          <p:cNvPr id="48" name="Rectangle 47">
            <a:extLst>
              <a:ext uri="{FF2B5EF4-FFF2-40B4-BE49-F238E27FC236}">
                <a16:creationId xmlns:a16="http://schemas.microsoft.com/office/drawing/2014/main" id="{9121DFCF-A090-8243-BD29-A59565A4FF22}"/>
              </a:ext>
            </a:extLst>
          </p:cNvPr>
          <p:cNvSpPr/>
          <p:nvPr/>
        </p:nvSpPr>
        <p:spPr>
          <a:xfrm>
            <a:off x="2478375" y="3521006"/>
            <a:ext cx="1622015" cy="338554"/>
          </a:xfrm>
          <a:prstGeom prst="rect">
            <a:avLst/>
          </a:prstGeom>
        </p:spPr>
        <p:txBody>
          <a:bodyPr wrap="square">
            <a:spAutoFit/>
          </a:bodyPr>
          <a:lstStyle/>
          <a:p>
            <a:r>
              <a:rPr lang="en-US" sz="800" dirty="0">
                <a:latin typeface="Arial" panose="020B0604020202020204" pitchFamily="34" charset="0"/>
              </a:rPr>
              <a:t>hello test message aviation lover forums please visit airline</a:t>
            </a:r>
            <a:endParaRPr lang="en-TH" sz="800" dirty="0">
              <a:latin typeface="Arial" panose="020B0604020202020204" pitchFamily="34" charset="0"/>
            </a:endParaRPr>
          </a:p>
        </p:txBody>
      </p:sp>
      <p:sp>
        <p:nvSpPr>
          <p:cNvPr id="50" name="Rectangle 49">
            <a:extLst>
              <a:ext uri="{FF2B5EF4-FFF2-40B4-BE49-F238E27FC236}">
                <a16:creationId xmlns:a16="http://schemas.microsoft.com/office/drawing/2014/main" id="{98D009BD-0EC5-3543-BC29-7A223CB5AFBA}"/>
              </a:ext>
            </a:extLst>
          </p:cNvPr>
          <p:cNvSpPr/>
          <p:nvPr/>
        </p:nvSpPr>
        <p:spPr>
          <a:xfrm>
            <a:off x="2745477" y="4216481"/>
            <a:ext cx="1622015" cy="338554"/>
          </a:xfrm>
          <a:prstGeom prst="rect">
            <a:avLst/>
          </a:prstGeom>
        </p:spPr>
        <p:txBody>
          <a:bodyPr wrap="square">
            <a:spAutoFit/>
          </a:bodyPr>
          <a:lstStyle/>
          <a:p>
            <a:r>
              <a:rPr lang="en-US" sz="800" dirty="0">
                <a:latin typeface="Arial" panose="020B0604020202020204" pitchFamily="34" charset="0"/>
              </a:rPr>
              <a:t>hello test message aviation love forum please visit airline</a:t>
            </a:r>
            <a:endParaRPr lang="en-TH" sz="800" dirty="0">
              <a:latin typeface="Arial" panose="020B0604020202020204" pitchFamily="34" charset="0"/>
            </a:endParaRPr>
          </a:p>
        </p:txBody>
      </p:sp>
      <p:sp>
        <p:nvSpPr>
          <p:cNvPr id="52" name="Rectangle 51">
            <a:extLst>
              <a:ext uri="{FF2B5EF4-FFF2-40B4-BE49-F238E27FC236}">
                <a16:creationId xmlns:a16="http://schemas.microsoft.com/office/drawing/2014/main" id="{F509D381-3325-764C-B600-8EE6241B7D43}"/>
              </a:ext>
            </a:extLst>
          </p:cNvPr>
          <p:cNvSpPr/>
          <p:nvPr/>
        </p:nvSpPr>
        <p:spPr>
          <a:xfrm>
            <a:off x="5935544" y="4216481"/>
            <a:ext cx="1764900" cy="215444"/>
          </a:xfrm>
          <a:prstGeom prst="rect">
            <a:avLst/>
          </a:prstGeom>
        </p:spPr>
        <p:txBody>
          <a:bodyPr wrap="square">
            <a:spAutoFit/>
          </a:bodyPr>
          <a:lstStyle/>
          <a:p>
            <a:r>
              <a:rPr lang="en-US" sz="800" dirty="0">
                <a:latin typeface="Arial" panose="020B0604020202020204" pitchFamily="34" charset="0"/>
              </a:rPr>
              <a:t>0.26 0.47 0.56 0.34 0.23 0.52 …</a:t>
            </a:r>
            <a:endParaRPr lang="en-TH" sz="800" dirty="0">
              <a:latin typeface="Arial" panose="020B0604020202020204" pitchFamily="34" charset="0"/>
            </a:endParaRPr>
          </a:p>
        </p:txBody>
      </p:sp>
      <p:sp>
        <p:nvSpPr>
          <p:cNvPr id="53" name="Title 1">
            <a:extLst>
              <a:ext uri="{FF2B5EF4-FFF2-40B4-BE49-F238E27FC236}">
                <a16:creationId xmlns:a16="http://schemas.microsoft.com/office/drawing/2014/main" id="{F282C046-2B5E-0F47-913D-F0319C20DF0B}"/>
              </a:ext>
            </a:extLst>
          </p:cNvPr>
          <p:cNvSpPr>
            <a:spLocks noGrp="1"/>
          </p:cNvSpPr>
          <p:nvPr>
            <p:ph type="title"/>
          </p:nvPr>
        </p:nvSpPr>
        <p:spPr>
          <a:xfrm>
            <a:off x="813643" y="256562"/>
            <a:ext cx="5577900" cy="594300"/>
          </a:xfrm>
        </p:spPr>
        <p:txBody>
          <a:bodyPr/>
          <a:lstStyle/>
          <a:p>
            <a:pPr algn="l"/>
            <a:r>
              <a:rPr lang="en-TH" dirty="0"/>
              <a:t>Text Data Preprocessing</a:t>
            </a:r>
          </a:p>
        </p:txBody>
      </p:sp>
    </p:spTree>
    <p:extLst>
      <p:ext uri="{BB962C8B-B14F-4D97-AF65-F5344CB8AC3E}">
        <p14:creationId xmlns:p14="http://schemas.microsoft.com/office/powerpoint/2010/main" val="2035166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nodeType="clickEffect">
                                  <p:stCondLst>
                                    <p:cond delay="0"/>
                                  </p:stCondLst>
                                  <p:childTnLst>
                                    <p:animEffect transition="out" filter="fade">
                                      <p:cBhvr>
                                        <p:cTn id="11" dur="500" tmFilter="0, 0; .2, .5; .8, .5; 1, 0"/>
                                        <p:tgtEl>
                                          <p:spTgt spid="40"/>
                                        </p:tgtEl>
                                      </p:cBhvr>
                                    </p:animEffect>
                                    <p:animScale>
                                      <p:cBhvr>
                                        <p:cTn id="12" dur="250" autoRev="1" fill="hold"/>
                                        <p:tgtEl>
                                          <p:spTgt spid="40"/>
                                        </p:tgtEl>
                                      </p:cBhvr>
                                      <p:by x="105000" y="105000"/>
                                    </p:animScale>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39"/>
                                        </p:tgtEl>
                                      </p:cBhvr>
                                    </p:animEffect>
                                    <p:set>
                                      <p:cBhvr>
                                        <p:cTn id="17" dur="1" fill="hold">
                                          <p:stCondLst>
                                            <p:cond delay="499"/>
                                          </p:stCondLst>
                                        </p:cTn>
                                        <p:tgtEl>
                                          <p:spTgt spid="39"/>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500"/>
                                        <p:tgtEl>
                                          <p:spTgt spid="38"/>
                                        </p:tgtEl>
                                      </p:cBhvr>
                                    </p:animEffect>
                                  </p:childTnLst>
                                </p:cTn>
                              </p:par>
                            </p:childTnLst>
                          </p:cTn>
                        </p:par>
                      </p:childTnLst>
                    </p:cTn>
                  </p:par>
                  <p:par>
                    <p:cTn id="23" fill="hold">
                      <p:stCondLst>
                        <p:cond delay="indefinite"/>
                      </p:stCondLst>
                      <p:childTnLst>
                        <p:par>
                          <p:cTn id="24" fill="hold">
                            <p:stCondLst>
                              <p:cond delay="0"/>
                            </p:stCondLst>
                            <p:childTnLst>
                              <p:par>
                                <p:cTn id="25" presetID="26" presetClass="emph" presetSubtype="0" fill="hold" nodeType="clickEffect">
                                  <p:stCondLst>
                                    <p:cond delay="0"/>
                                  </p:stCondLst>
                                  <p:childTnLst>
                                    <p:animEffect transition="out" filter="fade">
                                      <p:cBhvr>
                                        <p:cTn id="26" dur="500" tmFilter="0, 0; .2, .5; .8, .5; 1, 0"/>
                                        <p:tgtEl>
                                          <p:spTgt spid="42"/>
                                        </p:tgtEl>
                                      </p:cBhvr>
                                    </p:animEffect>
                                    <p:animScale>
                                      <p:cBhvr>
                                        <p:cTn id="27" dur="250" autoRev="1" fill="hold"/>
                                        <p:tgtEl>
                                          <p:spTgt spid="42"/>
                                        </p:tgtEl>
                                      </p:cBhvr>
                                      <p:by x="105000" y="105000"/>
                                    </p:animScale>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38"/>
                                        </p:tgtEl>
                                      </p:cBhvr>
                                    </p:animEffect>
                                    <p:set>
                                      <p:cBhvr>
                                        <p:cTn id="32" dur="1" fill="hold">
                                          <p:stCondLst>
                                            <p:cond delay="499"/>
                                          </p:stCondLst>
                                        </p:cTn>
                                        <p:tgtEl>
                                          <p:spTgt spid="38"/>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500"/>
                                        <p:tgtEl>
                                          <p:spTgt spid="41"/>
                                        </p:tgtEl>
                                      </p:cBhvr>
                                    </p:animEffect>
                                  </p:childTnLst>
                                </p:cTn>
                              </p:par>
                            </p:childTnLst>
                          </p:cTn>
                        </p:par>
                      </p:childTnLst>
                    </p:cTn>
                  </p:par>
                  <p:par>
                    <p:cTn id="38" fill="hold">
                      <p:stCondLst>
                        <p:cond delay="indefinite"/>
                      </p:stCondLst>
                      <p:childTnLst>
                        <p:par>
                          <p:cTn id="39" fill="hold">
                            <p:stCondLst>
                              <p:cond delay="0"/>
                            </p:stCondLst>
                            <p:childTnLst>
                              <p:par>
                                <p:cTn id="40" presetID="26" presetClass="emph" presetSubtype="0" fill="hold" nodeType="clickEffect">
                                  <p:stCondLst>
                                    <p:cond delay="0"/>
                                  </p:stCondLst>
                                  <p:childTnLst>
                                    <p:animEffect transition="out" filter="fade">
                                      <p:cBhvr>
                                        <p:cTn id="41" dur="500" tmFilter="0, 0; .2, .5; .8, .5; 1, 0"/>
                                        <p:tgtEl>
                                          <p:spTgt spid="43"/>
                                        </p:tgtEl>
                                      </p:cBhvr>
                                    </p:animEffect>
                                    <p:animScale>
                                      <p:cBhvr>
                                        <p:cTn id="42" dur="250" autoRev="1" fill="hold"/>
                                        <p:tgtEl>
                                          <p:spTgt spid="43"/>
                                        </p:tgtEl>
                                      </p:cBhvr>
                                      <p:by x="105000" y="105000"/>
                                    </p:animScale>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1" nodeType="clickEffect">
                                  <p:stCondLst>
                                    <p:cond delay="0"/>
                                  </p:stCondLst>
                                  <p:childTnLst>
                                    <p:animEffect transition="out" filter="fade">
                                      <p:cBhvr>
                                        <p:cTn id="46" dur="500"/>
                                        <p:tgtEl>
                                          <p:spTgt spid="41"/>
                                        </p:tgtEl>
                                      </p:cBhvr>
                                    </p:animEffect>
                                    <p:set>
                                      <p:cBhvr>
                                        <p:cTn id="47" dur="1" fill="hold">
                                          <p:stCondLst>
                                            <p:cond delay="499"/>
                                          </p:stCondLst>
                                        </p:cTn>
                                        <p:tgtEl>
                                          <p:spTgt spid="41"/>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44"/>
                                        </p:tgtEl>
                                        <p:attrNameLst>
                                          <p:attrName>style.visibility</p:attrName>
                                        </p:attrNameLst>
                                      </p:cBhvr>
                                      <p:to>
                                        <p:strVal val="visible"/>
                                      </p:to>
                                    </p:set>
                                    <p:animEffect transition="in" filter="fade">
                                      <p:cBhvr>
                                        <p:cTn id="52" dur="500"/>
                                        <p:tgtEl>
                                          <p:spTgt spid="44"/>
                                        </p:tgtEl>
                                      </p:cBhvr>
                                    </p:animEffect>
                                  </p:childTnLst>
                                </p:cTn>
                              </p:par>
                            </p:childTnLst>
                          </p:cTn>
                        </p:par>
                      </p:childTnLst>
                    </p:cTn>
                  </p:par>
                  <p:par>
                    <p:cTn id="53" fill="hold">
                      <p:stCondLst>
                        <p:cond delay="indefinite"/>
                      </p:stCondLst>
                      <p:childTnLst>
                        <p:par>
                          <p:cTn id="54" fill="hold">
                            <p:stCondLst>
                              <p:cond delay="0"/>
                            </p:stCondLst>
                            <p:childTnLst>
                              <p:par>
                                <p:cTn id="55" presetID="26" presetClass="emph" presetSubtype="0" fill="hold" nodeType="clickEffect">
                                  <p:stCondLst>
                                    <p:cond delay="0"/>
                                  </p:stCondLst>
                                  <p:childTnLst>
                                    <p:animEffect transition="out" filter="fade">
                                      <p:cBhvr>
                                        <p:cTn id="56" dur="500" tmFilter="0, 0; .2, .5; .8, .5; 1, 0"/>
                                        <p:tgtEl>
                                          <p:spTgt spid="45"/>
                                        </p:tgtEl>
                                      </p:cBhvr>
                                    </p:animEffect>
                                    <p:animScale>
                                      <p:cBhvr>
                                        <p:cTn id="57" dur="250" autoRev="1" fill="hold"/>
                                        <p:tgtEl>
                                          <p:spTgt spid="45"/>
                                        </p:tgtEl>
                                      </p:cBhvr>
                                      <p:by x="105000" y="105000"/>
                                    </p:animScale>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grpId="1" nodeType="clickEffect">
                                  <p:stCondLst>
                                    <p:cond delay="0"/>
                                  </p:stCondLst>
                                  <p:childTnLst>
                                    <p:animEffect transition="out" filter="fade">
                                      <p:cBhvr>
                                        <p:cTn id="61" dur="500"/>
                                        <p:tgtEl>
                                          <p:spTgt spid="44"/>
                                        </p:tgtEl>
                                      </p:cBhvr>
                                    </p:animEffect>
                                    <p:set>
                                      <p:cBhvr>
                                        <p:cTn id="62" dur="1" fill="hold">
                                          <p:stCondLst>
                                            <p:cond delay="499"/>
                                          </p:stCondLst>
                                        </p:cTn>
                                        <p:tgtEl>
                                          <p:spTgt spid="44"/>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500"/>
                                        <p:tgtEl>
                                          <p:spTgt spid="46"/>
                                        </p:tgtEl>
                                      </p:cBhvr>
                                    </p:animEffect>
                                  </p:childTnLst>
                                </p:cTn>
                              </p:par>
                            </p:childTnLst>
                          </p:cTn>
                        </p:par>
                      </p:childTnLst>
                    </p:cTn>
                  </p:par>
                  <p:par>
                    <p:cTn id="68" fill="hold">
                      <p:stCondLst>
                        <p:cond delay="indefinite"/>
                      </p:stCondLst>
                      <p:childTnLst>
                        <p:par>
                          <p:cTn id="69" fill="hold">
                            <p:stCondLst>
                              <p:cond delay="0"/>
                            </p:stCondLst>
                            <p:childTnLst>
                              <p:par>
                                <p:cTn id="70" presetID="26" presetClass="emph" presetSubtype="0" fill="hold" nodeType="clickEffect">
                                  <p:stCondLst>
                                    <p:cond delay="0"/>
                                  </p:stCondLst>
                                  <p:childTnLst>
                                    <p:animEffect transition="out" filter="fade">
                                      <p:cBhvr>
                                        <p:cTn id="71" dur="500" tmFilter="0, 0; .2, .5; .8, .5; 1, 0"/>
                                        <p:tgtEl>
                                          <p:spTgt spid="47"/>
                                        </p:tgtEl>
                                      </p:cBhvr>
                                    </p:animEffect>
                                    <p:animScale>
                                      <p:cBhvr>
                                        <p:cTn id="72" dur="250" autoRev="1" fill="hold"/>
                                        <p:tgtEl>
                                          <p:spTgt spid="47"/>
                                        </p:tgtEl>
                                      </p:cBhvr>
                                      <p:by x="105000" y="105000"/>
                                    </p:animScale>
                                  </p:childTnLst>
                                </p:cTn>
                              </p:par>
                            </p:childTnLst>
                          </p:cTn>
                        </p:par>
                      </p:childTnLst>
                    </p:cTn>
                  </p:par>
                  <p:par>
                    <p:cTn id="73" fill="hold">
                      <p:stCondLst>
                        <p:cond delay="indefinite"/>
                      </p:stCondLst>
                      <p:childTnLst>
                        <p:par>
                          <p:cTn id="74" fill="hold">
                            <p:stCondLst>
                              <p:cond delay="0"/>
                            </p:stCondLst>
                            <p:childTnLst>
                              <p:par>
                                <p:cTn id="75" presetID="10" presetClass="exit" presetSubtype="0" fill="hold" grpId="1" nodeType="clickEffect">
                                  <p:stCondLst>
                                    <p:cond delay="0"/>
                                  </p:stCondLst>
                                  <p:childTnLst>
                                    <p:animEffect transition="out" filter="fade">
                                      <p:cBhvr>
                                        <p:cTn id="76" dur="500"/>
                                        <p:tgtEl>
                                          <p:spTgt spid="46"/>
                                        </p:tgtEl>
                                      </p:cBhvr>
                                    </p:animEffect>
                                    <p:set>
                                      <p:cBhvr>
                                        <p:cTn id="77" dur="1" fill="hold">
                                          <p:stCondLst>
                                            <p:cond delay="499"/>
                                          </p:stCondLst>
                                        </p:cTn>
                                        <p:tgtEl>
                                          <p:spTgt spid="46"/>
                                        </p:tgtEl>
                                        <p:attrNameLst>
                                          <p:attrName>style.visibility</p:attrName>
                                        </p:attrNameLst>
                                      </p:cBhvr>
                                      <p:to>
                                        <p:strVal val="hidden"/>
                                      </p:to>
                                    </p:se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48"/>
                                        </p:tgtEl>
                                        <p:attrNameLst>
                                          <p:attrName>style.visibility</p:attrName>
                                        </p:attrNameLst>
                                      </p:cBhvr>
                                      <p:to>
                                        <p:strVal val="visible"/>
                                      </p:to>
                                    </p:set>
                                    <p:animEffect transition="in" filter="fade">
                                      <p:cBhvr>
                                        <p:cTn id="82" dur="500"/>
                                        <p:tgtEl>
                                          <p:spTgt spid="48"/>
                                        </p:tgtEl>
                                      </p:cBhvr>
                                    </p:animEffect>
                                  </p:childTnLst>
                                </p:cTn>
                              </p:par>
                            </p:childTnLst>
                          </p:cTn>
                        </p:par>
                      </p:childTnLst>
                    </p:cTn>
                  </p:par>
                  <p:par>
                    <p:cTn id="83" fill="hold">
                      <p:stCondLst>
                        <p:cond delay="indefinite"/>
                      </p:stCondLst>
                      <p:childTnLst>
                        <p:par>
                          <p:cTn id="84" fill="hold">
                            <p:stCondLst>
                              <p:cond delay="0"/>
                            </p:stCondLst>
                            <p:childTnLst>
                              <p:par>
                                <p:cTn id="85" presetID="26" presetClass="emph" presetSubtype="0" fill="hold" nodeType="clickEffect">
                                  <p:stCondLst>
                                    <p:cond delay="0"/>
                                  </p:stCondLst>
                                  <p:childTnLst>
                                    <p:animEffect transition="out" filter="fade">
                                      <p:cBhvr>
                                        <p:cTn id="86" dur="500" tmFilter="0, 0; .2, .5; .8, .5; 1, 0"/>
                                        <p:tgtEl>
                                          <p:spTgt spid="49"/>
                                        </p:tgtEl>
                                      </p:cBhvr>
                                    </p:animEffect>
                                    <p:animScale>
                                      <p:cBhvr>
                                        <p:cTn id="87" dur="250" autoRev="1" fill="hold"/>
                                        <p:tgtEl>
                                          <p:spTgt spid="49"/>
                                        </p:tgtEl>
                                      </p:cBhvr>
                                      <p:by x="105000" y="105000"/>
                                    </p:animScale>
                                  </p:childTnLst>
                                </p:cTn>
                              </p:par>
                            </p:childTnLst>
                          </p:cTn>
                        </p:par>
                      </p:childTnLst>
                    </p:cTn>
                  </p:par>
                  <p:par>
                    <p:cTn id="88" fill="hold">
                      <p:stCondLst>
                        <p:cond delay="indefinite"/>
                      </p:stCondLst>
                      <p:childTnLst>
                        <p:par>
                          <p:cTn id="89" fill="hold">
                            <p:stCondLst>
                              <p:cond delay="0"/>
                            </p:stCondLst>
                            <p:childTnLst>
                              <p:par>
                                <p:cTn id="90" presetID="10" presetClass="exit" presetSubtype="0" fill="hold" grpId="1" nodeType="clickEffect">
                                  <p:stCondLst>
                                    <p:cond delay="0"/>
                                  </p:stCondLst>
                                  <p:childTnLst>
                                    <p:animEffect transition="out" filter="fade">
                                      <p:cBhvr>
                                        <p:cTn id="91" dur="500"/>
                                        <p:tgtEl>
                                          <p:spTgt spid="48"/>
                                        </p:tgtEl>
                                      </p:cBhvr>
                                    </p:animEffect>
                                    <p:set>
                                      <p:cBhvr>
                                        <p:cTn id="92" dur="1" fill="hold">
                                          <p:stCondLst>
                                            <p:cond delay="499"/>
                                          </p:stCondLst>
                                        </p:cTn>
                                        <p:tgtEl>
                                          <p:spTgt spid="48"/>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50"/>
                                        </p:tgtEl>
                                        <p:attrNameLst>
                                          <p:attrName>style.visibility</p:attrName>
                                        </p:attrNameLst>
                                      </p:cBhvr>
                                      <p:to>
                                        <p:strVal val="visible"/>
                                      </p:to>
                                    </p:set>
                                    <p:animEffect transition="in" filter="fade">
                                      <p:cBhvr>
                                        <p:cTn id="97" dur="500"/>
                                        <p:tgtEl>
                                          <p:spTgt spid="50"/>
                                        </p:tgtEl>
                                      </p:cBhvr>
                                    </p:animEffect>
                                  </p:childTnLst>
                                </p:cTn>
                              </p:par>
                            </p:childTnLst>
                          </p:cTn>
                        </p:par>
                      </p:childTnLst>
                    </p:cTn>
                  </p:par>
                  <p:par>
                    <p:cTn id="98" fill="hold">
                      <p:stCondLst>
                        <p:cond delay="indefinite"/>
                      </p:stCondLst>
                      <p:childTnLst>
                        <p:par>
                          <p:cTn id="99" fill="hold">
                            <p:stCondLst>
                              <p:cond delay="0"/>
                            </p:stCondLst>
                            <p:childTnLst>
                              <p:par>
                                <p:cTn id="100" presetID="26" presetClass="emph" presetSubtype="0" fill="hold" nodeType="clickEffect">
                                  <p:stCondLst>
                                    <p:cond delay="0"/>
                                  </p:stCondLst>
                                  <p:childTnLst>
                                    <p:animEffect transition="out" filter="fade">
                                      <p:cBhvr>
                                        <p:cTn id="101" dur="500" tmFilter="0, 0; .2, .5; .8, .5; 1, 0"/>
                                        <p:tgtEl>
                                          <p:spTgt spid="51"/>
                                        </p:tgtEl>
                                      </p:cBhvr>
                                    </p:animEffect>
                                    <p:animScale>
                                      <p:cBhvr>
                                        <p:cTn id="102" dur="250" autoRev="1" fill="hold"/>
                                        <p:tgtEl>
                                          <p:spTgt spid="51"/>
                                        </p:tgtEl>
                                      </p:cBhvr>
                                      <p:by x="105000" y="105000"/>
                                    </p:animScale>
                                  </p:childTnLst>
                                </p:cTn>
                              </p:par>
                            </p:childTnLst>
                          </p:cTn>
                        </p:par>
                      </p:childTnLst>
                    </p:cTn>
                  </p:par>
                  <p:par>
                    <p:cTn id="103" fill="hold">
                      <p:stCondLst>
                        <p:cond delay="indefinite"/>
                      </p:stCondLst>
                      <p:childTnLst>
                        <p:par>
                          <p:cTn id="104" fill="hold">
                            <p:stCondLst>
                              <p:cond delay="0"/>
                            </p:stCondLst>
                            <p:childTnLst>
                              <p:par>
                                <p:cTn id="105" presetID="10" presetClass="exit" presetSubtype="0" fill="hold" grpId="1" nodeType="clickEffect">
                                  <p:stCondLst>
                                    <p:cond delay="0"/>
                                  </p:stCondLst>
                                  <p:childTnLst>
                                    <p:animEffect transition="out" filter="fade">
                                      <p:cBhvr>
                                        <p:cTn id="106" dur="500"/>
                                        <p:tgtEl>
                                          <p:spTgt spid="50"/>
                                        </p:tgtEl>
                                      </p:cBhvr>
                                    </p:animEffect>
                                    <p:set>
                                      <p:cBhvr>
                                        <p:cTn id="107" dur="1" fill="hold">
                                          <p:stCondLst>
                                            <p:cond delay="499"/>
                                          </p:stCondLst>
                                        </p:cTn>
                                        <p:tgtEl>
                                          <p:spTgt spid="50"/>
                                        </p:tgtEl>
                                        <p:attrNameLst>
                                          <p:attrName>style.visibility</p:attrName>
                                        </p:attrNameLst>
                                      </p:cBhvr>
                                      <p:to>
                                        <p:strVal val="hidden"/>
                                      </p:to>
                                    </p:se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52"/>
                                        </p:tgtEl>
                                        <p:attrNameLst>
                                          <p:attrName>style.visibility</p:attrName>
                                        </p:attrNameLst>
                                      </p:cBhvr>
                                      <p:to>
                                        <p:strVal val="visible"/>
                                      </p:to>
                                    </p:set>
                                    <p:animEffect transition="in" filter="fade">
                                      <p:cBhvr>
                                        <p:cTn id="112"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8" grpId="1"/>
      <p:bldP spid="39" grpId="0"/>
      <p:bldP spid="39" grpId="1"/>
      <p:bldP spid="41" grpId="0"/>
      <p:bldP spid="41" grpId="1"/>
      <p:bldP spid="44" grpId="0"/>
      <p:bldP spid="44" grpId="1"/>
      <p:bldP spid="46" grpId="0"/>
      <p:bldP spid="46" grpId="1"/>
      <p:bldP spid="48" grpId="0"/>
      <p:bldP spid="48" grpId="1"/>
      <p:bldP spid="50" grpId="0"/>
      <p:bldP spid="50" grpId="1"/>
      <p:bldP spid="5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4442B-44B8-044D-9EE9-CEAD4C5C406B}"/>
              </a:ext>
            </a:extLst>
          </p:cNvPr>
          <p:cNvSpPr>
            <a:spLocks noGrp="1"/>
          </p:cNvSpPr>
          <p:nvPr>
            <p:ph type="title"/>
          </p:nvPr>
        </p:nvSpPr>
        <p:spPr>
          <a:xfrm>
            <a:off x="887799" y="308262"/>
            <a:ext cx="5577900" cy="594300"/>
          </a:xfrm>
        </p:spPr>
        <p:txBody>
          <a:bodyPr/>
          <a:lstStyle/>
          <a:p>
            <a:pPr algn="l"/>
            <a:r>
              <a:rPr lang="en-TH" dirty="0"/>
              <a:t>The Result</a:t>
            </a:r>
          </a:p>
        </p:txBody>
      </p:sp>
      <p:grpSp>
        <p:nvGrpSpPr>
          <p:cNvPr id="5" name="Google Shape;7703;p66">
            <a:extLst>
              <a:ext uri="{FF2B5EF4-FFF2-40B4-BE49-F238E27FC236}">
                <a16:creationId xmlns:a16="http://schemas.microsoft.com/office/drawing/2014/main" id="{A92EF6AF-1D7F-2E4D-B648-AAFB2F629B75}"/>
              </a:ext>
            </a:extLst>
          </p:cNvPr>
          <p:cNvGrpSpPr/>
          <p:nvPr/>
        </p:nvGrpSpPr>
        <p:grpSpPr>
          <a:xfrm>
            <a:off x="1448282" y="3236854"/>
            <a:ext cx="366364" cy="359075"/>
            <a:chOff x="-60988625" y="3740800"/>
            <a:chExt cx="316650" cy="310350"/>
          </a:xfrm>
        </p:grpSpPr>
        <p:sp>
          <p:nvSpPr>
            <p:cNvPr id="6" name="Google Shape;7704;p66">
              <a:extLst>
                <a:ext uri="{FF2B5EF4-FFF2-40B4-BE49-F238E27FC236}">
                  <a16:creationId xmlns:a16="http://schemas.microsoft.com/office/drawing/2014/main" id="{7A42BF39-F035-F94A-A84E-88F10A0A8C78}"/>
                </a:ext>
              </a:extLst>
            </p:cNvPr>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705;p66">
              <a:extLst>
                <a:ext uri="{FF2B5EF4-FFF2-40B4-BE49-F238E27FC236}">
                  <a16:creationId xmlns:a16="http://schemas.microsoft.com/office/drawing/2014/main" id="{02994228-602D-4A42-8A17-BFC83CB9B534}"/>
                </a:ext>
              </a:extLst>
            </p:cNvPr>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706;p66">
              <a:extLst>
                <a:ext uri="{FF2B5EF4-FFF2-40B4-BE49-F238E27FC236}">
                  <a16:creationId xmlns:a16="http://schemas.microsoft.com/office/drawing/2014/main" id="{0ECCAFF2-7969-E940-9AE6-36C6234E64C6}"/>
                </a:ext>
              </a:extLst>
            </p:cNvPr>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8097;p66">
            <a:extLst>
              <a:ext uri="{FF2B5EF4-FFF2-40B4-BE49-F238E27FC236}">
                <a16:creationId xmlns:a16="http://schemas.microsoft.com/office/drawing/2014/main" id="{73306169-97EA-D04E-BD05-34767B318FAF}"/>
              </a:ext>
            </a:extLst>
          </p:cNvPr>
          <p:cNvGrpSpPr/>
          <p:nvPr/>
        </p:nvGrpSpPr>
        <p:grpSpPr>
          <a:xfrm>
            <a:off x="1463622" y="1383185"/>
            <a:ext cx="351024" cy="350079"/>
            <a:chOff x="3859600" y="3591950"/>
            <a:chExt cx="296975" cy="296175"/>
          </a:xfrm>
        </p:grpSpPr>
        <p:sp>
          <p:nvSpPr>
            <p:cNvPr id="10" name="Google Shape;8098;p66">
              <a:extLst>
                <a:ext uri="{FF2B5EF4-FFF2-40B4-BE49-F238E27FC236}">
                  <a16:creationId xmlns:a16="http://schemas.microsoft.com/office/drawing/2014/main" id="{91C663D1-EFF9-7245-BC18-F95519F11D14}"/>
                </a:ext>
              </a:extLst>
            </p:cNvPr>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099;p66">
              <a:extLst>
                <a:ext uri="{FF2B5EF4-FFF2-40B4-BE49-F238E27FC236}">
                  <a16:creationId xmlns:a16="http://schemas.microsoft.com/office/drawing/2014/main" id="{9282D66F-62E9-B045-A79F-F441DEA74690}"/>
                </a:ext>
              </a:extLst>
            </p:cNvPr>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100;p66">
              <a:extLst>
                <a:ext uri="{FF2B5EF4-FFF2-40B4-BE49-F238E27FC236}">
                  <a16:creationId xmlns:a16="http://schemas.microsoft.com/office/drawing/2014/main" id="{5BB8F0FD-E065-7E49-B291-E572C4C2AC4D}"/>
                </a:ext>
              </a:extLst>
            </p:cNvPr>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9802;p70">
            <a:extLst>
              <a:ext uri="{FF2B5EF4-FFF2-40B4-BE49-F238E27FC236}">
                <a16:creationId xmlns:a16="http://schemas.microsoft.com/office/drawing/2014/main" id="{820CBF0B-23E5-B140-931D-382BB4DFCAB0}"/>
              </a:ext>
            </a:extLst>
          </p:cNvPr>
          <p:cNvGrpSpPr/>
          <p:nvPr/>
        </p:nvGrpSpPr>
        <p:grpSpPr>
          <a:xfrm>
            <a:off x="5665021" y="2258735"/>
            <a:ext cx="698304" cy="692659"/>
            <a:chOff x="-2310650" y="3958175"/>
            <a:chExt cx="293825" cy="291450"/>
          </a:xfrm>
        </p:grpSpPr>
        <p:sp>
          <p:nvSpPr>
            <p:cNvPr id="14" name="Google Shape;9803;p70">
              <a:extLst>
                <a:ext uri="{FF2B5EF4-FFF2-40B4-BE49-F238E27FC236}">
                  <a16:creationId xmlns:a16="http://schemas.microsoft.com/office/drawing/2014/main" id="{9DFEE9A5-D937-3642-8141-BA458D1BC6CB}"/>
                </a:ext>
              </a:extLst>
            </p:cNvPr>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804;p70">
              <a:extLst>
                <a:ext uri="{FF2B5EF4-FFF2-40B4-BE49-F238E27FC236}">
                  <a16:creationId xmlns:a16="http://schemas.microsoft.com/office/drawing/2014/main" id="{4A446656-0C67-4949-90FB-17FB9BF023C2}"/>
                </a:ext>
              </a:extLst>
            </p:cNvPr>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Subtitle 3">
            <a:extLst>
              <a:ext uri="{FF2B5EF4-FFF2-40B4-BE49-F238E27FC236}">
                <a16:creationId xmlns:a16="http://schemas.microsoft.com/office/drawing/2014/main" id="{0701D81E-BAC4-5B45-9331-EFE34F7DDEA6}"/>
              </a:ext>
            </a:extLst>
          </p:cNvPr>
          <p:cNvSpPr txBox="1">
            <a:spLocks/>
          </p:cNvSpPr>
          <p:nvPr/>
        </p:nvSpPr>
        <p:spPr>
          <a:xfrm>
            <a:off x="787844" y="1671105"/>
            <a:ext cx="1764900"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TH" dirty="0"/>
              <a:t>Preprocessed Metadata</a:t>
            </a:r>
          </a:p>
        </p:txBody>
      </p:sp>
      <p:sp>
        <p:nvSpPr>
          <p:cNvPr id="17" name="Subtitle 3">
            <a:extLst>
              <a:ext uri="{FF2B5EF4-FFF2-40B4-BE49-F238E27FC236}">
                <a16:creationId xmlns:a16="http://schemas.microsoft.com/office/drawing/2014/main" id="{090B5C63-9248-5B42-B054-FB70245E2310}"/>
              </a:ext>
            </a:extLst>
          </p:cNvPr>
          <p:cNvSpPr txBox="1">
            <a:spLocks/>
          </p:cNvSpPr>
          <p:nvPr/>
        </p:nvSpPr>
        <p:spPr>
          <a:xfrm>
            <a:off x="745818" y="3602715"/>
            <a:ext cx="1764900"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TH" dirty="0"/>
              <a:t>Preprocessed Textual data</a:t>
            </a:r>
          </a:p>
        </p:txBody>
      </p:sp>
      <p:grpSp>
        <p:nvGrpSpPr>
          <p:cNvPr id="18" name="Google Shape;6892;p64">
            <a:extLst>
              <a:ext uri="{FF2B5EF4-FFF2-40B4-BE49-F238E27FC236}">
                <a16:creationId xmlns:a16="http://schemas.microsoft.com/office/drawing/2014/main" id="{33E95529-06F6-204A-AE81-AC4E3C11DEEA}"/>
              </a:ext>
            </a:extLst>
          </p:cNvPr>
          <p:cNvGrpSpPr/>
          <p:nvPr/>
        </p:nvGrpSpPr>
        <p:grpSpPr>
          <a:xfrm>
            <a:off x="3518960" y="1320806"/>
            <a:ext cx="526094" cy="526012"/>
            <a:chOff x="2685825" y="840375"/>
            <a:chExt cx="481900" cy="481825"/>
          </a:xfrm>
        </p:grpSpPr>
        <p:sp>
          <p:nvSpPr>
            <p:cNvPr id="19" name="Google Shape;6893;p64">
              <a:extLst>
                <a:ext uri="{FF2B5EF4-FFF2-40B4-BE49-F238E27FC236}">
                  <a16:creationId xmlns:a16="http://schemas.microsoft.com/office/drawing/2014/main" id="{3F1DAB04-A9CF-924A-906B-52A161ADAC94}"/>
                </a:ext>
              </a:extLst>
            </p:cNvPr>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 name="Google Shape;6894;p64">
              <a:extLst>
                <a:ext uri="{FF2B5EF4-FFF2-40B4-BE49-F238E27FC236}">
                  <a16:creationId xmlns:a16="http://schemas.microsoft.com/office/drawing/2014/main" id="{5D0B3D9B-AD92-BB47-9720-B8A7478FCBBC}"/>
                </a:ext>
              </a:extLst>
            </p:cNvPr>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 name="Google Shape;7505;p65">
            <a:extLst>
              <a:ext uri="{FF2B5EF4-FFF2-40B4-BE49-F238E27FC236}">
                <a16:creationId xmlns:a16="http://schemas.microsoft.com/office/drawing/2014/main" id="{6051814A-F376-494D-9EB7-4C305845CFAF}"/>
              </a:ext>
            </a:extLst>
          </p:cNvPr>
          <p:cNvGrpSpPr/>
          <p:nvPr/>
        </p:nvGrpSpPr>
        <p:grpSpPr>
          <a:xfrm>
            <a:off x="3488881" y="3121998"/>
            <a:ext cx="563913" cy="560256"/>
            <a:chOff x="-22845575" y="3504075"/>
            <a:chExt cx="296950" cy="295025"/>
          </a:xfrm>
        </p:grpSpPr>
        <p:sp>
          <p:nvSpPr>
            <p:cNvPr id="22" name="Google Shape;7506;p65">
              <a:extLst>
                <a:ext uri="{FF2B5EF4-FFF2-40B4-BE49-F238E27FC236}">
                  <a16:creationId xmlns:a16="http://schemas.microsoft.com/office/drawing/2014/main" id="{DA55646C-DD4C-3C40-B409-08A2122F7F24}"/>
                </a:ext>
              </a:extLst>
            </p:cNvPr>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507;p65">
              <a:extLst>
                <a:ext uri="{FF2B5EF4-FFF2-40B4-BE49-F238E27FC236}">
                  <a16:creationId xmlns:a16="http://schemas.microsoft.com/office/drawing/2014/main" id="{2F3B3859-F85D-6F4A-A5EA-49C264EA4CB2}"/>
                </a:ext>
              </a:extLst>
            </p:cNvPr>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24" name="Straight Arrow Connector 23">
            <a:extLst>
              <a:ext uri="{FF2B5EF4-FFF2-40B4-BE49-F238E27FC236}">
                <a16:creationId xmlns:a16="http://schemas.microsoft.com/office/drawing/2014/main" id="{2DFEFABC-BBE9-264C-99EF-D553C4438459}"/>
              </a:ext>
            </a:extLst>
          </p:cNvPr>
          <p:cNvCxnSpPr>
            <a:cxnSpLocks/>
          </p:cNvCxnSpPr>
          <p:nvPr/>
        </p:nvCxnSpPr>
        <p:spPr>
          <a:xfrm>
            <a:off x="2241029" y="1553976"/>
            <a:ext cx="102682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95B7B01-AB3D-2B49-A565-DC3892A9EFEB}"/>
              </a:ext>
            </a:extLst>
          </p:cNvPr>
          <p:cNvCxnSpPr>
            <a:cxnSpLocks/>
          </p:cNvCxnSpPr>
          <p:nvPr/>
        </p:nvCxnSpPr>
        <p:spPr>
          <a:xfrm>
            <a:off x="2224789" y="3402126"/>
            <a:ext cx="102682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9" name="Subtitle 6">
            <a:extLst>
              <a:ext uri="{FF2B5EF4-FFF2-40B4-BE49-F238E27FC236}">
                <a16:creationId xmlns:a16="http://schemas.microsoft.com/office/drawing/2014/main" id="{5E9950A9-4D6E-2840-8B1C-8C59082046D1}"/>
              </a:ext>
            </a:extLst>
          </p:cNvPr>
          <p:cNvSpPr txBox="1">
            <a:spLocks/>
          </p:cNvSpPr>
          <p:nvPr/>
        </p:nvSpPr>
        <p:spPr>
          <a:xfrm>
            <a:off x="1808253" y="1151818"/>
            <a:ext cx="1823006" cy="378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r>
              <a:rPr lang="en-US" dirty="0"/>
              <a:t>One-hot encoding</a:t>
            </a:r>
          </a:p>
          <a:p>
            <a:endParaRPr lang="en-TH" dirty="0"/>
          </a:p>
        </p:txBody>
      </p:sp>
      <p:sp>
        <p:nvSpPr>
          <p:cNvPr id="30" name="Subtitle 6">
            <a:extLst>
              <a:ext uri="{FF2B5EF4-FFF2-40B4-BE49-F238E27FC236}">
                <a16:creationId xmlns:a16="http://schemas.microsoft.com/office/drawing/2014/main" id="{88411193-36FF-0D42-9DEA-C4AF7071C016}"/>
              </a:ext>
            </a:extLst>
          </p:cNvPr>
          <p:cNvSpPr txBox="1">
            <a:spLocks/>
          </p:cNvSpPr>
          <p:nvPr/>
        </p:nvSpPr>
        <p:spPr>
          <a:xfrm>
            <a:off x="1807662" y="1497831"/>
            <a:ext cx="1823006" cy="378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r>
              <a:rPr lang="en-US" dirty="0"/>
              <a:t>Standardizing</a:t>
            </a:r>
            <a:endParaRPr lang="en-TH" dirty="0"/>
          </a:p>
        </p:txBody>
      </p:sp>
      <p:sp>
        <p:nvSpPr>
          <p:cNvPr id="31" name="Subtitle 6">
            <a:extLst>
              <a:ext uri="{FF2B5EF4-FFF2-40B4-BE49-F238E27FC236}">
                <a16:creationId xmlns:a16="http://schemas.microsoft.com/office/drawing/2014/main" id="{6975A30A-C26E-1843-8E42-4B6B14F96D1E}"/>
              </a:ext>
            </a:extLst>
          </p:cNvPr>
          <p:cNvSpPr txBox="1">
            <a:spLocks/>
          </p:cNvSpPr>
          <p:nvPr/>
        </p:nvSpPr>
        <p:spPr>
          <a:xfrm>
            <a:off x="1758443" y="2999970"/>
            <a:ext cx="1823006" cy="378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r>
              <a:rPr lang="en-US" dirty="0"/>
              <a:t>Vectorizing</a:t>
            </a:r>
            <a:endParaRPr lang="en-TH" dirty="0"/>
          </a:p>
        </p:txBody>
      </p:sp>
      <p:sp>
        <p:nvSpPr>
          <p:cNvPr id="32" name="Subtitle 6">
            <a:extLst>
              <a:ext uri="{FF2B5EF4-FFF2-40B4-BE49-F238E27FC236}">
                <a16:creationId xmlns:a16="http://schemas.microsoft.com/office/drawing/2014/main" id="{EE3AA647-A9EA-3646-A9D5-F345E3D568B9}"/>
              </a:ext>
            </a:extLst>
          </p:cNvPr>
          <p:cNvSpPr txBox="1">
            <a:spLocks/>
          </p:cNvSpPr>
          <p:nvPr/>
        </p:nvSpPr>
        <p:spPr>
          <a:xfrm>
            <a:off x="1798663" y="3341377"/>
            <a:ext cx="1823006" cy="378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r>
              <a:rPr lang="en-US" dirty="0"/>
              <a:t>(TF-IDF*)</a:t>
            </a:r>
            <a:endParaRPr lang="en-TH" dirty="0"/>
          </a:p>
        </p:txBody>
      </p:sp>
      <p:sp>
        <p:nvSpPr>
          <p:cNvPr id="33" name="Subtitle 3">
            <a:extLst>
              <a:ext uri="{FF2B5EF4-FFF2-40B4-BE49-F238E27FC236}">
                <a16:creationId xmlns:a16="http://schemas.microsoft.com/office/drawing/2014/main" id="{FA6C39DE-9951-B840-B059-CED065BBA2A1}"/>
              </a:ext>
            </a:extLst>
          </p:cNvPr>
          <p:cNvSpPr txBox="1">
            <a:spLocks/>
          </p:cNvSpPr>
          <p:nvPr/>
        </p:nvSpPr>
        <p:spPr>
          <a:xfrm>
            <a:off x="2796189" y="3682254"/>
            <a:ext cx="2143069"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TH" dirty="0"/>
              <a:t>Texual model</a:t>
            </a:r>
          </a:p>
          <a:p>
            <a:r>
              <a:rPr lang="en-TH" dirty="0"/>
              <a:t>(LogisticRegression)</a:t>
            </a:r>
          </a:p>
        </p:txBody>
      </p:sp>
      <p:sp>
        <p:nvSpPr>
          <p:cNvPr id="34" name="Subtitle 3">
            <a:extLst>
              <a:ext uri="{FF2B5EF4-FFF2-40B4-BE49-F238E27FC236}">
                <a16:creationId xmlns:a16="http://schemas.microsoft.com/office/drawing/2014/main" id="{04ED1127-61E6-484D-A2DA-8E4C7D72244B}"/>
              </a:ext>
            </a:extLst>
          </p:cNvPr>
          <p:cNvSpPr txBox="1">
            <a:spLocks/>
          </p:cNvSpPr>
          <p:nvPr/>
        </p:nvSpPr>
        <p:spPr>
          <a:xfrm>
            <a:off x="2786364" y="1776582"/>
            <a:ext cx="2047964"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TH" dirty="0"/>
              <a:t>Metamodel</a:t>
            </a:r>
            <a:br>
              <a:rPr lang="en-TH" dirty="0"/>
            </a:br>
            <a:r>
              <a:rPr lang="en-TH" dirty="0"/>
              <a:t>(LogisticRegression)</a:t>
            </a:r>
          </a:p>
        </p:txBody>
      </p:sp>
      <p:sp>
        <p:nvSpPr>
          <p:cNvPr id="35" name="Subtitle 6">
            <a:extLst>
              <a:ext uri="{FF2B5EF4-FFF2-40B4-BE49-F238E27FC236}">
                <a16:creationId xmlns:a16="http://schemas.microsoft.com/office/drawing/2014/main" id="{4C0D0EE1-3734-5A4F-93BA-B00C70D313FB}"/>
              </a:ext>
            </a:extLst>
          </p:cNvPr>
          <p:cNvSpPr txBox="1">
            <a:spLocks/>
          </p:cNvSpPr>
          <p:nvPr/>
        </p:nvSpPr>
        <p:spPr>
          <a:xfrm>
            <a:off x="2875049" y="2369287"/>
            <a:ext cx="1823006" cy="378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lgn="l"/>
            <a:r>
              <a:rPr lang="en-US" sz="1200" dirty="0"/>
              <a:t>Train/Test accuracy : 71/72</a:t>
            </a:r>
            <a:endParaRPr lang="en-TH" sz="1200" dirty="0"/>
          </a:p>
        </p:txBody>
      </p:sp>
      <p:sp>
        <p:nvSpPr>
          <p:cNvPr id="36" name="Subtitle 6">
            <a:extLst>
              <a:ext uri="{FF2B5EF4-FFF2-40B4-BE49-F238E27FC236}">
                <a16:creationId xmlns:a16="http://schemas.microsoft.com/office/drawing/2014/main" id="{72899C3C-CA6B-124F-BEE2-615D361EA198}"/>
              </a:ext>
            </a:extLst>
          </p:cNvPr>
          <p:cNvSpPr txBox="1">
            <a:spLocks/>
          </p:cNvSpPr>
          <p:nvPr/>
        </p:nvSpPr>
        <p:spPr>
          <a:xfrm>
            <a:off x="2919065" y="4276101"/>
            <a:ext cx="1823006" cy="378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lgn="l"/>
            <a:r>
              <a:rPr lang="en-US" sz="1200" dirty="0"/>
              <a:t>Train/Test accuracy : 87/83</a:t>
            </a:r>
            <a:endParaRPr lang="en-TH" sz="1200" dirty="0"/>
          </a:p>
        </p:txBody>
      </p:sp>
      <p:cxnSp>
        <p:nvCxnSpPr>
          <p:cNvPr id="38" name="Straight Arrow Connector 37">
            <a:extLst>
              <a:ext uri="{FF2B5EF4-FFF2-40B4-BE49-F238E27FC236}">
                <a16:creationId xmlns:a16="http://schemas.microsoft.com/office/drawing/2014/main" id="{40B90E5A-9933-0C40-95BB-F89839B9894A}"/>
              </a:ext>
            </a:extLst>
          </p:cNvPr>
          <p:cNvCxnSpPr>
            <a:cxnSpLocks/>
          </p:cNvCxnSpPr>
          <p:nvPr/>
        </p:nvCxnSpPr>
        <p:spPr>
          <a:xfrm>
            <a:off x="4174761" y="1588912"/>
            <a:ext cx="1319134" cy="95251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5DAD4546-3F7A-4945-BF31-978BE4C32305}"/>
              </a:ext>
            </a:extLst>
          </p:cNvPr>
          <p:cNvCxnSpPr>
            <a:cxnSpLocks/>
          </p:cNvCxnSpPr>
          <p:nvPr/>
        </p:nvCxnSpPr>
        <p:spPr>
          <a:xfrm flipV="1">
            <a:off x="4125542" y="2541432"/>
            <a:ext cx="1358547" cy="87953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4" name="Subtitle 3">
            <a:extLst>
              <a:ext uri="{FF2B5EF4-FFF2-40B4-BE49-F238E27FC236}">
                <a16:creationId xmlns:a16="http://schemas.microsoft.com/office/drawing/2014/main" id="{86006356-6327-CB4C-85E7-6225F3BE4B5B}"/>
              </a:ext>
            </a:extLst>
          </p:cNvPr>
          <p:cNvSpPr txBox="1">
            <a:spLocks/>
          </p:cNvSpPr>
          <p:nvPr/>
        </p:nvSpPr>
        <p:spPr>
          <a:xfrm>
            <a:off x="5116527" y="2898681"/>
            <a:ext cx="2056265" cy="32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TH" dirty="0"/>
              <a:t>Combined model</a:t>
            </a:r>
          </a:p>
          <a:p>
            <a:r>
              <a:rPr lang="en-TH" dirty="0"/>
              <a:t>(LogisticRegression)</a:t>
            </a:r>
          </a:p>
        </p:txBody>
      </p:sp>
      <p:sp>
        <p:nvSpPr>
          <p:cNvPr id="45" name="Subtitle 6">
            <a:extLst>
              <a:ext uri="{FF2B5EF4-FFF2-40B4-BE49-F238E27FC236}">
                <a16:creationId xmlns:a16="http://schemas.microsoft.com/office/drawing/2014/main" id="{C1E8B20B-C6BC-164F-93E0-2E01149868BA}"/>
              </a:ext>
            </a:extLst>
          </p:cNvPr>
          <p:cNvSpPr txBox="1">
            <a:spLocks/>
          </p:cNvSpPr>
          <p:nvPr/>
        </p:nvSpPr>
        <p:spPr>
          <a:xfrm>
            <a:off x="5195387" y="3508366"/>
            <a:ext cx="1823006" cy="3784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lgn="l"/>
            <a:r>
              <a:rPr lang="en-US" sz="1200" dirty="0"/>
              <a:t>Train/Test accuracy : 88/84</a:t>
            </a:r>
            <a:endParaRPr lang="en-TH" sz="1200" dirty="0"/>
          </a:p>
        </p:txBody>
      </p:sp>
      <p:sp>
        <p:nvSpPr>
          <p:cNvPr id="46" name="Subtitle 6">
            <a:extLst>
              <a:ext uri="{FF2B5EF4-FFF2-40B4-BE49-F238E27FC236}">
                <a16:creationId xmlns:a16="http://schemas.microsoft.com/office/drawing/2014/main" id="{6D582C8B-F0FF-C040-BE10-B7FA6B0FD8D5}"/>
              </a:ext>
            </a:extLst>
          </p:cNvPr>
          <p:cNvSpPr txBox="1">
            <a:spLocks/>
          </p:cNvSpPr>
          <p:nvPr/>
        </p:nvSpPr>
        <p:spPr>
          <a:xfrm>
            <a:off x="5823088" y="3968311"/>
            <a:ext cx="3320912" cy="10991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lgn="l"/>
            <a:r>
              <a:rPr lang="en-US" sz="800" dirty="0"/>
              <a:t>*TF-IDF</a:t>
            </a:r>
          </a:p>
          <a:p>
            <a:pPr algn="l"/>
            <a:r>
              <a:rPr lang="en-US" sz="800" dirty="0" err="1"/>
              <a:t>TfidfVectorizer</a:t>
            </a:r>
            <a:r>
              <a:rPr lang="en-US" sz="800" dirty="0"/>
              <a:t> = Term frequency (TF) x Inverse of Document Frequency (IDF)</a:t>
            </a:r>
          </a:p>
          <a:p>
            <a:pPr algn="l"/>
            <a:r>
              <a:rPr lang="en-US" sz="800" dirty="0"/>
              <a:t>Term frequency = How </a:t>
            </a:r>
            <a:r>
              <a:rPr lang="en-US" sz="800" dirty="0" err="1"/>
              <a:t>frequence</a:t>
            </a:r>
            <a:r>
              <a:rPr lang="en-US" sz="800" dirty="0"/>
              <a:t> of the word </a:t>
            </a:r>
            <a:r>
              <a:rPr lang="en-US" sz="800" dirty="0" err="1"/>
              <a:t>occured</a:t>
            </a:r>
            <a:r>
              <a:rPr lang="en-US" sz="800" dirty="0"/>
              <a:t> in that document</a:t>
            </a:r>
          </a:p>
          <a:p>
            <a:pPr algn="l"/>
            <a:r>
              <a:rPr lang="en-US" sz="800" dirty="0"/>
              <a:t>Document frequency = How </a:t>
            </a:r>
            <a:r>
              <a:rPr lang="en-US" sz="800" dirty="0" err="1"/>
              <a:t>frequence</a:t>
            </a:r>
            <a:r>
              <a:rPr lang="en-US" sz="800" dirty="0"/>
              <a:t> of the document containing that word</a:t>
            </a:r>
          </a:p>
          <a:p>
            <a:pPr algn="l"/>
            <a:endParaRPr lang="en-US" sz="800" dirty="0"/>
          </a:p>
          <a:p>
            <a:pPr algn="l"/>
            <a:r>
              <a:rPr lang="en-US" sz="800" dirty="0"/>
              <a:t>Words that occur often in one document but don't occur in many documents contain more predictive power (will get high vectorized value)</a:t>
            </a:r>
          </a:p>
          <a:p>
            <a:pPr algn="l"/>
            <a:endParaRPr lang="en-TH" sz="800" dirty="0"/>
          </a:p>
        </p:txBody>
      </p:sp>
    </p:spTree>
    <p:extLst>
      <p:ext uri="{BB962C8B-B14F-4D97-AF65-F5344CB8AC3E}">
        <p14:creationId xmlns:p14="http://schemas.microsoft.com/office/powerpoint/2010/main" val="1995879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661557" y="2241490"/>
            <a:ext cx="3820886"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The Conclusion</a:t>
            </a:r>
            <a:endParaRPr sz="4700" dirty="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157" name="Google Shape;2157;p38"/>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Tree>
    <p:extLst>
      <p:ext uri="{BB962C8B-B14F-4D97-AF65-F5344CB8AC3E}">
        <p14:creationId xmlns:p14="http://schemas.microsoft.com/office/powerpoint/2010/main" val="42305301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54"/>
          <p:cNvSpPr txBox="1">
            <a:spLocks noGrp="1"/>
          </p:cNvSpPr>
          <p:nvPr>
            <p:ph type="subTitle" idx="4"/>
          </p:nvPr>
        </p:nvSpPr>
        <p:spPr>
          <a:xfrm>
            <a:off x="5555275" y="2822830"/>
            <a:ext cx="20385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latin typeface="Barlow Semi Condensed"/>
                <a:ea typeface="Barlow Semi Condensed"/>
                <a:cs typeface="Barlow Semi Condensed"/>
                <a:sym typeface="Barlow Semi Condensed"/>
              </a:rPr>
              <a:t>Learned from metadata </a:t>
            </a:r>
            <a:endParaRPr dirty="0">
              <a:latin typeface="Barlow Semi Condensed"/>
              <a:ea typeface="Barlow Semi Condensed"/>
              <a:cs typeface="Barlow Semi Condensed"/>
              <a:sym typeface="Barlow Semi Condensed"/>
            </a:endParaRPr>
          </a:p>
        </p:txBody>
      </p:sp>
      <p:sp>
        <p:nvSpPr>
          <p:cNvPr id="3161" name="Google Shape;3161;p5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Performance Summary</a:t>
            </a:r>
            <a:endParaRPr dirty="0"/>
          </a:p>
        </p:txBody>
      </p:sp>
      <p:sp>
        <p:nvSpPr>
          <p:cNvPr id="3162" name="Google Shape;3162;p54"/>
          <p:cNvSpPr txBox="1">
            <a:spLocks noGrp="1"/>
          </p:cNvSpPr>
          <p:nvPr>
            <p:ph type="subTitle" idx="1"/>
          </p:nvPr>
        </p:nvSpPr>
        <p:spPr>
          <a:xfrm>
            <a:off x="5555325" y="2479130"/>
            <a:ext cx="20385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Metamodel</a:t>
            </a:r>
            <a:endParaRPr dirty="0">
              <a:solidFill>
                <a:schemeClr val="accent1"/>
              </a:solidFill>
            </a:endParaRPr>
          </a:p>
        </p:txBody>
      </p:sp>
      <p:sp>
        <p:nvSpPr>
          <p:cNvPr id="3163" name="Google Shape;3163;p54"/>
          <p:cNvSpPr txBox="1">
            <a:spLocks noGrp="1"/>
          </p:cNvSpPr>
          <p:nvPr>
            <p:ph type="subTitle" idx="2"/>
          </p:nvPr>
        </p:nvSpPr>
        <p:spPr>
          <a:xfrm>
            <a:off x="3639312" y="1371520"/>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Combined model</a:t>
            </a:r>
            <a:endParaRPr dirty="0">
              <a:solidFill>
                <a:schemeClr val="accent1"/>
              </a:solidFill>
            </a:endParaRPr>
          </a:p>
        </p:txBody>
      </p:sp>
      <p:sp>
        <p:nvSpPr>
          <p:cNvPr id="3164" name="Google Shape;3164;p54"/>
          <p:cNvSpPr txBox="1">
            <a:spLocks noGrp="1"/>
          </p:cNvSpPr>
          <p:nvPr>
            <p:ph type="subTitle" idx="3"/>
          </p:nvPr>
        </p:nvSpPr>
        <p:spPr>
          <a:xfrm>
            <a:off x="1636776" y="1993098"/>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Textual model</a:t>
            </a:r>
            <a:endParaRPr dirty="0">
              <a:solidFill>
                <a:schemeClr val="accent1"/>
              </a:solidFill>
            </a:endParaRPr>
          </a:p>
        </p:txBody>
      </p:sp>
      <p:sp>
        <p:nvSpPr>
          <p:cNvPr id="3165" name="Google Shape;3165;p54"/>
          <p:cNvSpPr/>
          <p:nvPr/>
        </p:nvSpPr>
        <p:spPr>
          <a:xfrm>
            <a:off x="3770875" y="2502355"/>
            <a:ext cx="1602300" cy="2377800"/>
          </a:xfrm>
          <a:prstGeom prst="round2SameRect">
            <a:avLst>
              <a:gd name="adj1" fmla="val 16667"/>
              <a:gd name="adj2" fmla="val 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75650" y="3609955"/>
            <a:ext cx="1602300" cy="1270200"/>
          </a:xfrm>
          <a:prstGeom prst="round2SameRect">
            <a:avLst>
              <a:gd name="adj1" fmla="val 16667"/>
              <a:gd name="adj2" fmla="val 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766100" y="3123180"/>
            <a:ext cx="1602300" cy="1757100"/>
          </a:xfrm>
          <a:prstGeom prst="round2SameRect">
            <a:avLst>
              <a:gd name="adj1" fmla="val 16667"/>
              <a:gd name="adj2" fmla="val 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168" name="Google Shape;3168;p54"/>
          <p:cNvGrpSpPr/>
          <p:nvPr/>
        </p:nvGrpSpPr>
        <p:grpSpPr>
          <a:xfrm>
            <a:off x="2379456" y="1585128"/>
            <a:ext cx="375591" cy="374060"/>
            <a:chOff x="-42062025" y="2316000"/>
            <a:chExt cx="319000" cy="317700"/>
          </a:xfrm>
        </p:grpSpPr>
        <p:sp>
          <p:nvSpPr>
            <p:cNvPr id="3169" name="Google Shape;3169;p5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4384259" y="965223"/>
            <a:ext cx="375591" cy="372824"/>
            <a:chOff x="-40171725" y="2705875"/>
            <a:chExt cx="319000" cy="316650"/>
          </a:xfrm>
        </p:grpSpPr>
        <p:sp>
          <p:nvSpPr>
            <p:cNvPr id="3172" name="Google Shape;3172;p5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4"/>
          <p:cNvGrpSpPr/>
          <p:nvPr/>
        </p:nvGrpSpPr>
        <p:grpSpPr>
          <a:xfrm>
            <a:off x="6406789" y="2104119"/>
            <a:ext cx="340034" cy="341579"/>
            <a:chOff x="-12199250" y="2530225"/>
            <a:chExt cx="352075" cy="353675"/>
          </a:xfrm>
        </p:grpSpPr>
        <p:sp>
          <p:nvSpPr>
            <p:cNvPr id="3175" name="Google Shape;3175;p5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54"/>
          <p:cNvSpPr txBox="1">
            <a:spLocks noGrp="1"/>
          </p:cNvSpPr>
          <p:nvPr>
            <p:ph type="subTitle" idx="5"/>
          </p:nvPr>
        </p:nvSpPr>
        <p:spPr>
          <a:xfrm>
            <a:off x="3639312" y="1715206"/>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latin typeface="Barlow Semi Condensed"/>
                <a:ea typeface="Barlow Semi Condensed"/>
                <a:cs typeface="Barlow Semi Condensed"/>
                <a:sym typeface="Barlow Semi Condensed"/>
              </a:rPr>
              <a:t>Combine prediction from both models</a:t>
            </a:r>
            <a:endParaRPr dirty="0">
              <a:latin typeface="Barlow Semi Condensed"/>
              <a:ea typeface="Barlow Semi Condensed"/>
              <a:cs typeface="Barlow Semi Condensed"/>
              <a:sym typeface="Barlow Semi Condensed"/>
            </a:endParaRPr>
          </a:p>
        </p:txBody>
      </p:sp>
      <p:sp>
        <p:nvSpPr>
          <p:cNvPr id="3180" name="Google Shape;3180;p54"/>
          <p:cNvSpPr txBox="1">
            <a:spLocks noGrp="1"/>
          </p:cNvSpPr>
          <p:nvPr>
            <p:ph type="subTitle" idx="6"/>
          </p:nvPr>
        </p:nvSpPr>
        <p:spPr>
          <a:xfrm>
            <a:off x="1636776" y="2336403"/>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latin typeface="Barlow Semi Condensed"/>
                <a:ea typeface="Barlow Semi Condensed"/>
                <a:cs typeface="Barlow Semi Condensed"/>
                <a:sym typeface="Barlow Semi Condensed"/>
              </a:rPr>
              <a:t>Learned from tweet messages</a:t>
            </a:r>
            <a:endParaRPr dirty="0">
              <a:latin typeface="Barlow Semi Condensed"/>
              <a:ea typeface="Barlow Semi Condensed"/>
              <a:cs typeface="Barlow Semi Condensed"/>
              <a:sym typeface="Barlow Semi Condensed"/>
            </a:endParaRPr>
          </a:p>
        </p:txBody>
      </p:sp>
      <p:sp>
        <p:nvSpPr>
          <p:cNvPr id="23" name="Google Shape;3180;p54">
            <a:extLst>
              <a:ext uri="{FF2B5EF4-FFF2-40B4-BE49-F238E27FC236}">
                <a16:creationId xmlns:a16="http://schemas.microsoft.com/office/drawing/2014/main" id="{7E0DEE87-BCF1-B14F-8943-ED35324A2E59}"/>
              </a:ext>
            </a:extLst>
          </p:cNvPr>
          <p:cNvSpPr txBox="1">
            <a:spLocks/>
          </p:cNvSpPr>
          <p:nvPr/>
        </p:nvSpPr>
        <p:spPr>
          <a:xfrm>
            <a:off x="5641825" y="4033217"/>
            <a:ext cx="1865400" cy="61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r>
              <a:rPr lang="en-US" dirty="0"/>
              <a:t>72.1 % Accuracy</a:t>
            </a:r>
          </a:p>
        </p:txBody>
      </p:sp>
      <p:sp>
        <p:nvSpPr>
          <p:cNvPr id="24" name="Google Shape;3180;p54">
            <a:extLst>
              <a:ext uri="{FF2B5EF4-FFF2-40B4-BE49-F238E27FC236}">
                <a16:creationId xmlns:a16="http://schemas.microsoft.com/office/drawing/2014/main" id="{E29050F1-1177-224F-9616-FA673E4EA85D}"/>
              </a:ext>
            </a:extLst>
          </p:cNvPr>
          <p:cNvSpPr txBox="1">
            <a:spLocks/>
          </p:cNvSpPr>
          <p:nvPr/>
        </p:nvSpPr>
        <p:spPr>
          <a:xfrm>
            <a:off x="1636776" y="3609955"/>
            <a:ext cx="1865400" cy="61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r>
              <a:rPr lang="en-US" dirty="0"/>
              <a:t>83.5 % Accuracy</a:t>
            </a:r>
          </a:p>
        </p:txBody>
      </p:sp>
      <p:sp>
        <p:nvSpPr>
          <p:cNvPr id="25" name="Google Shape;3180;p54">
            <a:extLst>
              <a:ext uri="{FF2B5EF4-FFF2-40B4-BE49-F238E27FC236}">
                <a16:creationId xmlns:a16="http://schemas.microsoft.com/office/drawing/2014/main" id="{22247A57-FD95-F243-96F7-9FA456A7F9E9}"/>
              </a:ext>
            </a:extLst>
          </p:cNvPr>
          <p:cNvSpPr txBox="1">
            <a:spLocks/>
          </p:cNvSpPr>
          <p:nvPr/>
        </p:nvSpPr>
        <p:spPr>
          <a:xfrm>
            <a:off x="3656347" y="2939355"/>
            <a:ext cx="1865400" cy="612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r>
              <a:rPr lang="en-US" dirty="0"/>
              <a:t>84.2 % Accuracy</a:t>
            </a:r>
          </a:p>
        </p:txBody>
      </p:sp>
      <p:cxnSp>
        <p:nvCxnSpPr>
          <p:cNvPr id="5" name="Straight Connector 4">
            <a:extLst>
              <a:ext uri="{FF2B5EF4-FFF2-40B4-BE49-F238E27FC236}">
                <a16:creationId xmlns:a16="http://schemas.microsoft.com/office/drawing/2014/main" id="{B3EB91D2-8B8D-1D43-B5AB-C66347299BD4}"/>
              </a:ext>
            </a:extLst>
          </p:cNvPr>
          <p:cNvCxnSpPr>
            <a:cxnSpLocks/>
          </p:cNvCxnSpPr>
          <p:nvPr/>
        </p:nvCxnSpPr>
        <p:spPr>
          <a:xfrm>
            <a:off x="1636776" y="4880155"/>
            <a:ext cx="5870449" cy="0"/>
          </a:xfrm>
          <a:prstGeom prst="line">
            <a:avLst/>
          </a:prstGeom>
          <a:ln w="57150">
            <a:solidFill>
              <a:schemeClr val="accent5">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1" name="Google Shape;3180;p54">
            <a:extLst>
              <a:ext uri="{FF2B5EF4-FFF2-40B4-BE49-F238E27FC236}">
                <a16:creationId xmlns:a16="http://schemas.microsoft.com/office/drawing/2014/main" id="{34E46DA9-9524-B146-A52D-F7CF8B859EEC}"/>
              </a:ext>
            </a:extLst>
          </p:cNvPr>
          <p:cNvSpPr txBox="1">
            <a:spLocks/>
          </p:cNvSpPr>
          <p:nvPr/>
        </p:nvSpPr>
        <p:spPr>
          <a:xfrm>
            <a:off x="7844928" y="4733452"/>
            <a:ext cx="745623" cy="4022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lgn="l"/>
            <a:r>
              <a:rPr lang="en-US" dirty="0"/>
              <a:t>62.7%</a:t>
            </a:r>
          </a:p>
        </p:txBody>
      </p:sp>
      <p:sp>
        <p:nvSpPr>
          <p:cNvPr id="32" name="Google Shape;3162;p54">
            <a:extLst>
              <a:ext uri="{FF2B5EF4-FFF2-40B4-BE49-F238E27FC236}">
                <a16:creationId xmlns:a16="http://schemas.microsoft.com/office/drawing/2014/main" id="{D334A3D5-80A9-CD48-8F1D-1EE23B6503AA}"/>
              </a:ext>
            </a:extLst>
          </p:cNvPr>
          <p:cNvSpPr txBox="1">
            <a:spLocks/>
          </p:cNvSpPr>
          <p:nvPr/>
        </p:nvSpPr>
        <p:spPr>
          <a:xfrm>
            <a:off x="7167494" y="4497757"/>
            <a:ext cx="2038500" cy="402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sz="1600" dirty="0"/>
              <a:t>Baseline accuracy</a:t>
            </a:r>
          </a:p>
        </p:txBody>
      </p:sp>
    </p:spTree>
    <p:extLst>
      <p:ext uri="{BB962C8B-B14F-4D97-AF65-F5344CB8AC3E}">
        <p14:creationId xmlns:p14="http://schemas.microsoft.com/office/powerpoint/2010/main" val="38391103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019C4-5BDB-BA48-94F7-6BD7D6B04BBC}"/>
              </a:ext>
            </a:extLst>
          </p:cNvPr>
          <p:cNvSpPr>
            <a:spLocks noGrp="1"/>
          </p:cNvSpPr>
          <p:nvPr>
            <p:ph type="title"/>
          </p:nvPr>
        </p:nvSpPr>
        <p:spPr>
          <a:xfrm>
            <a:off x="777180" y="410900"/>
            <a:ext cx="5577900" cy="594300"/>
          </a:xfrm>
        </p:spPr>
        <p:txBody>
          <a:bodyPr/>
          <a:lstStyle/>
          <a:p>
            <a:r>
              <a:rPr lang="en-TH" dirty="0"/>
              <a:t>What can be infered from the model?</a:t>
            </a:r>
          </a:p>
        </p:txBody>
      </p:sp>
      <p:sp>
        <p:nvSpPr>
          <p:cNvPr id="3" name="Subtitle 2">
            <a:extLst>
              <a:ext uri="{FF2B5EF4-FFF2-40B4-BE49-F238E27FC236}">
                <a16:creationId xmlns:a16="http://schemas.microsoft.com/office/drawing/2014/main" id="{BB499C9F-7E2F-6248-AAD1-996D47683657}"/>
              </a:ext>
            </a:extLst>
          </p:cNvPr>
          <p:cNvSpPr>
            <a:spLocks noGrp="1"/>
          </p:cNvSpPr>
          <p:nvPr>
            <p:ph type="subTitle" idx="1"/>
          </p:nvPr>
        </p:nvSpPr>
        <p:spPr/>
        <p:txBody>
          <a:bodyPr/>
          <a:lstStyle/>
          <a:p>
            <a:endParaRPr lang="en-TH"/>
          </a:p>
        </p:txBody>
      </p:sp>
      <p:sp>
        <p:nvSpPr>
          <p:cNvPr id="4" name="Subtitle 3">
            <a:extLst>
              <a:ext uri="{FF2B5EF4-FFF2-40B4-BE49-F238E27FC236}">
                <a16:creationId xmlns:a16="http://schemas.microsoft.com/office/drawing/2014/main" id="{6C906F21-0FC3-1242-AAC8-1BAA768CDB7E}"/>
              </a:ext>
            </a:extLst>
          </p:cNvPr>
          <p:cNvSpPr>
            <a:spLocks noGrp="1"/>
          </p:cNvSpPr>
          <p:nvPr>
            <p:ph type="subTitle" idx="2"/>
          </p:nvPr>
        </p:nvSpPr>
        <p:spPr/>
        <p:txBody>
          <a:bodyPr/>
          <a:lstStyle/>
          <a:p>
            <a:endParaRPr lang="en-TH"/>
          </a:p>
        </p:txBody>
      </p:sp>
      <p:sp>
        <p:nvSpPr>
          <p:cNvPr id="5" name="Subtitle 4">
            <a:extLst>
              <a:ext uri="{FF2B5EF4-FFF2-40B4-BE49-F238E27FC236}">
                <a16:creationId xmlns:a16="http://schemas.microsoft.com/office/drawing/2014/main" id="{CF85697D-317E-064B-BD88-EE850D874DBB}"/>
              </a:ext>
            </a:extLst>
          </p:cNvPr>
          <p:cNvSpPr>
            <a:spLocks noGrp="1"/>
          </p:cNvSpPr>
          <p:nvPr>
            <p:ph type="subTitle" idx="3"/>
          </p:nvPr>
        </p:nvSpPr>
        <p:spPr/>
        <p:txBody>
          <a:bodyPr/>
          <a:lstStyle/>
          <a:p>
            <a:endParaRPr lang="en-TH"/>
          </a:p>
        </p:txBody>
      </p:sp>
      <p:sp>
        <p:nvSpPr>
          <p:cNvPr id="6" name="Subtitle 5">
            <a:extLst>
              <a:ext uri="{FF2B5EF4-FFF2-40B4-BE49-F238E27FC236}">
                <a16:creationId xmlns:a16="http://schemas.microsoft.com/office/drawing/2014/main" id="{F725688E-BFAA-434E-B6F6-FAA05442CDF7}"/>
              </a:ext>
            </a:extLst>
          </p:cNvPr>
          <p:cNvSpPr>
            <a:spLocks noGrp="1"/>
          </p:cNvSpPr>
          <p:nvPr>
            <p:ph type="subTitle" idx="4"/>
          </p:nvPr>
        </p:nvSpPr>
        <p:spPr/>
        <p:txBody>
          <a:bodyPr/>
          <a:lstStyle/>
          <a:p>
            <a:endParaRPr lang="en-TH"/>
          </a:p>
        </p:txBody>
      </p:sp>
      <p:sp>
        <p:nvSpPr>
          <p:cNvPr id="7" name="Subtitle 6">
            <a:extLst>
              <a:ext uri="{FF2B5EF4-FFF2-40B4-BE49-F238E27FC236}">
                <a16:creationId xmlns:a16="http://schemas.microsoft.com/office/drawing/2014/main" id="{9E091389-9CAF-7F41-8A8F-D1C83BBDB065}"/>
              </a:ext>
            </a:extLst>
          </p:cNvPr>
          <p:cNvSpPr>
            <a:spLocks noGrp="1"/>
          </p:cNvSpPr>
          <p:nvPr>
            <p:ph type="subTitle" idx="5"/>
          </p:nvPr>
        </p:nvSpPr>
        <p:spPr/>
        <p:txBody>
          <a:bodyPr/>
          <a:lstStyle/>
          <a:p>
            <a:endParaRPr lang="en-TH" dirty="0"/>
          </a:p>
        </p:txBody>
      </p:sp>
      <p:sp>
        <p:nvSpPr>
          <p:cNvPr id="8" name="Subtitle 7">
            <a:extLst>
              <a:ext uri="{FF2B5EF4-FFF2-40B4-BE49-F238E27FC236}">
                <a16:creationId xmlns:a16="http://schemas.microsoft.com/office/drawing/2014/main" id="{C4C31B0E-6FD7-9C49-902F-212E0A2AC364}"/>
              </a:ext>
            </a:extLst>
          </p:cNvPr>
          <p:cNvSpPr>
            <a:spLocks noGrp="1"/>
          </p:cNvSpPr>
          <p:nvPr>
            <p:ph type="subTitle" idx="6"/>
          </p:nvPr>
        </p:nvSpPr>
        <p:spPr/>
        <p:txBody>
          <a:bodyPr/>
          <a:lstStyle/>
          <a:p>
            <a:endParaRPr lang="en-TH"/>
          </a:p>
        </p:txBody>
      </p:sp>
      <p:pic>
        <p:nvPicPr>
          <p:cNvPr id="14" name="Picture 13">
            <a:extLst>
              <a:ext uri="{FF2B5EF4-FFF2-40B4-BE49-F238E27FC236}">
                <a16:creationId xmlns:a16="http://schemas.microsoft.com/office/drawing/2014/main" id="{33F78965-53EE-5A4F-BB08-3EBF5CBC01EB}"/>
              </a:ext>
            </a:extLst>
          </p:cNvPr>
          <p:cNvPicPr>
            <a:picLocks noChangeAspect="1"/>
          </p:cNvPicPr>
          <p:nvPr/>
        </p:nvPicPr>
        <p:blipFill>
          <a:blip r:embed="rId3"/>
          <a:stretch>
            <a:fillRect/>
          </a:stretch>
        </p:blipFill>
        <p:spPr>
          <a:xfrm>
            <a:off x="573437" y="881827"/>
            <a:ext cx="8431077" cy="4261673"/>
          </a:xfrm>
          <a:prstGeom prst="rect">
            <a:avLst/>
          </a:prstGeom>
        </p:spPr>
      </p:pic>
    </p:spTree>
    <p:extLst>
      <p:ext uri="{BB962C8B-B14F-4D97-AF65-F5344CB8AC3E}">
        <p14:creationId xmlns:p14="http://schemas.microsoft.com/office/powerpoint/2010/main" val="41542753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019C4-5BDB-BA48-94F7-6BD7D6B04BBC}"/>
              </a:ext>
            </a:extLst>
          </p:cNvPr>
          <p:cNvSpPr>
            <a:spLocks noGrp="1"/>
          </p:cNvSpPr>
          <p:nvPr>
            <p:ph type="title"/>
          </p:nvPr>
        </p:nvSpPr>
        <p:spPr>
          <a:xfrm>
            <a:off x="792678" y="410900"/>
            <a:ext cx="5577900" cy="594300"/>
          </a:xfrm>
        </p:spPr>
        <p:txBody>
          <a:bodyPr/>
          <a:lstStyle/>
          <a:p>
            <a:pPr algn="l"/>
            <a:r>
              <a:rPr lang="en-TH" dirty="0"/>
              <a:t>Limitation</a:t>
            </a:r>
          </a:p>
        </p:txBody>
      </p:sp>
      <p:grpSp>
        <p:nvGrpSpPr>
          <p:cNvPr id="43" name="Group 42">
            <a:extLst>
              <a:ext uri="{FF2B5EF4-FFF2-40B4-BE49-F238E27FC236}">
                <a16:creationId xmlns:a16="http://schemas.microsoft.com/office/drawing/2014/main" id="{970D0A70-2239-5A4D-A474-AC06ECA693E1}"/>
              </a:ext>
            </a:extLst>
          </p:cNvPr>
          <p:cNvGrpSpPr/>
          <p:nvPr/>
        </p:nvGrpSpPr>
        <p:grpSpPr>
          <a:xfrm>
            <a:off x="1489019" y="1205127"/>
            <a:ext cx="6895663" cy="814203"/>
            <a:chOff x="1489019" y="1205127"/>
            <a:chExt cx="6895663" cy="814203"/>
          </a:xfrm>
        </p:grpSpPr>
        <p:cxnSp>
          <p:nvCxnSpPr>
            <p:cNvPr id="33" name="Straight Arrow Connector 32">
              <a:extLst>
                <a:ext uri="{FF2B5EF4-FFF2-40B4-BE49-F238E27FC236}">
                  <a16:creationId xmlns:a16="http://schemas.microsoft.com/office/drawing/2014/main" id="{512B62AE-C4D8-394B-8320-EC1996FAADA6}"/>
                </a:ext>
              </a:extLst>
            </p:cNvPr>
            <p:cNvCxnSpPr>
              <a:cxnSpLocks/>
            </p:cNvCxnSpPr>
            <p:nvPr/>
          </p:nvCxnSpPr>
          <p:spPr>
            <a:xfrm>
              <a:off x="4823134" y="1631382"/>
              <a:ext cx="796831"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17" name="Google Shape;7505;p65">
              <a:extLst>
                <a:ext uri="{FF2B5EF4-FFF2-40B4-BE49-F238E27FC236}">
                  <a16:creationId xmlns:a16="http://schemas.microsoft.com/office/drawing/2014/main" id="{8065A6DD-5B0D-0D40-B6F8-B166B823D7B5}"/>
                </a:ext>
              </a:extLst>
            </p:cNvPr>
            <p:cNvGrpSpPr/>
            <p:nvPr/>
          </p:nvGrpSpPr>
          <p:grpSpPr>
            <a:xfrm>
              <a:off x="4290043" y="1332837"/>
              <a:ext cx="563913" cy="560256"/>
              <a:chOff x="-22845575" y="3504075"/>
              <a:chExt cx="296950" cy="295025"/>
            </a:xfrm>
          </p:grpSpPr>
          <p:sp>
            <p:nvSpPr>
              <p:cNvPr id="18" name="Google Shape;7506;p65">
                <a:extLst>
                  <a:ext uri="{FF2B5EF4-FFF2-40B4-BE49-F238E27FC236}">
                    <a16:creationId xmlns:a16="http://schemas.microsoft.com/office/drawing/2014/main" id="{13B771DF-899E-8648-9556-92C8BC7A5418}"/>
                  </a:ext>
                </a:extLst>
              </p:cNvPr>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507;p65">
                <a:extLst>
                  <a:ext uri="{FF2B5EF4-FFF2-40B4-BE49-F238E27FC236}">
                    <a16:creationId xmlns:a16="http://schemas.microsoft.com/office/drawing/2014/main" id="{AB5B9225-A803-1F4F-A904-C2DBEC6F6D15}"/>
                  </a:ext>
                </a:extLst>
              </p:cNvPr>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5" name="Subtitle 6">
              <a:extLst>
                <a:ext uri="{FF2B5EF4-FFF2-40B4-BE49-F238E27FC236}">
                  <a16:creationId xmlns:a16="http://schemas.microsoft.com/office/drawing/2014/main" id="{64CF5B4A-2FDB-2341-9E15-57D8BCED961B}"/>
                </a:ext>
              </a:extLst>
            </p:cNvPr>
            <p:cNvSpPr txBox="1">
              <a:spLocks/>
            </p:cNvSpPr>
            <p:nvPr/>
          </p:nvSpPr>
          <p:spPr>
            <a:xfrm>
              <a:off x="1489019" y="1205127"/>
              <a:ext cx="2054830" cy="814203"/>
            </a:xfrm>
            <a:prstGeom prst="wedgeRoundRectCallout">
              <a:avLst>
                <a:gd name="adj1" fmla="val -61012"/>
                <a:gd name="adj2" fmla="val -43630"/>
                <a:gd name="adj3" fmla="val 16667"/>
              </a:avLst>
            </a:prstGeom>
            <a:solidFill>
              <a:schemeClr val="accent3">
                <a:lumMod val="75000"/>
              </a:scheme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r>
                <a:rPr lang="en-US" dirty="0"/>
                <a:t>Customer services was horrible</a:t>
              </a:r>
              <a:endParaRPr lang="en-TH" dirty="0"/>
            </a:p>
          </p:txBody>
        </p:sp>
        <p:cxnSp>
          <p:nvCxnSpPr>
            <p:cNvPr id="26" name="Straight Arrow Connector 25">
              <a:extLst>
                <a:ext uri="{FF2B5EF4-FFF2-40B4-BE49-F238E27FC236}">
                  <a16:creationId xmlns:a16="http://schemas.microsoft.com/office/drawing/2014/main" id="{1A0E8266-6DCB-644F-A7D1-BDD04C69B951}"/>
                </a:ext>
              </a:extLst>
            </p:cNvPr>
            <p:cNvCxnSpPr>
              <a:cxnSpLocks/>
              <a:stCxn id="25" idx="3"/>
            </p:cNvCxnSpPr>
            <p:nvPr/>
          </p:nvCxnSpPr>
          <p:spPr>
            <a:xfrm>
              <a:off x="3543849" y="1612229"/>
              <a:ext cx="74619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2" name="Subtitle 3">
              <a:extLst>
                <a:ext uri="{FF2B5EF4-FFF2-40B4-BE49-F238E27FC236}">
                  <a16:creationId xmlns:a16="http://schemas.microsoft.com/office/drawing/2014/main" id="{8D36D52F-1C34-A847-AEF0-9427338F2FA8}"/>
                </a:ext>
              </a:extLst>
            </p:cNvPr>
            <p:cNvSpPr txBox="1">
              <a:spLocks/>
            </p:cNvSpPr>
            <p:nvPr/>
          </p:nvSpPr>
          <p:spPr>
            <a:xfrm>
              <a:off x="5423785" y="1255533"/>
              <a:ext cx="2960897" cy="7362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TH" dirty="0"/>
                <a:t>88.2% probability of being negative sentiment</a:t>
              </a:r>
            </a:p>
          </p:txBody>
        </p:sp>
      </p:grpSp>
      <p:grpSp>
        <p:nvGrpSpPr>
          <p:cNvPr id="44" name="Group 43">
            <a:extLst>
              <a:ext uri="{FF2B5EF4-FFF2-40B4-BE49-F238E27FC236}">
                <a16:creationId xmlns:a16="http://schemas.microsoft.com/office/drawing/2014/main" id="{27EB8835-1DD8-AD43-85F1-C20A2DE6407A}"/>
              </a:ext>
            </a:extLst>
          </p:cNvPr>
          <p:cNvGrpSpPr/>
          <p:nvPr/>
        </p:nvGrpSpPr>
        <p:grpSpPr>
          <a:xfrm>
            <a:off x="1489019" y="2128136"/>
            <a:ext cx="7055951" cy="814203"/>
            <a:chOff x="1489019" y="2128136"/>
            <a:chExt cx="7055951" cy="814203"/>
          </a:xfrm>
        </p:grpSpPr>
        <p:cxnSp>
          <p:nvCxnSpPr>
            <p:cNvPr id="35" name="Straight Arrow Connector 34">
              <a:extLst>
                <a:ext uri="{FF2B5EF4-FFF2-40B4-BE49-F238E27FC236}">
                  <a16:creationId xmlns:a16="http://schemas.microsoft.com/office/drawing/2014/main" id="{E4C509F5-055F-7940-9B1E-4DC3B00AD66E}"/>
                </a:ext>
              </a:extLst>
            </p:cNvPr>
            <p:cNvCxnSpPr>
              <a:cxnSpLocks/>
            </p:cNvCxnSpPr>
            <p:nvPr/>
          </p:nvCxnSpPr>
          <p:spPr>
            <a:xfrm>
              <a:off x="4823133" y="2571750"/>
              <a:ext cx="796831"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13" name="Google Shape;7505;p65">
              <a:extLst>
                <a:ext uri="{FF2B5EF4-FFF2-40B4-BE49-F238E27FC236}">
                  <a16:creationId xmlns:a16="http://schemas.microsoft.com/office/drawing/2014/main" id="{02E9C3E9-6837-4145-B5A1-8C16D04A703A}"/>
                </a:ext>
              </a:extLst>
            </p:cNvPr>
            <p:cNvGrpSpPr/>
            <p:nvPr/>
          </p:nvGrpSpPr>
          <p:grpSpPr>
            <a:xfrm>
              <a:off x="4290043" y="2255110"/>
              <a:ext cx="563913" cy="560256"/>
              <a:chOff x="-22845575" y="3504075"/>
              <a:chExt cx="296950" cy="295025"/>
            </a:xfrm>
          </p:grpSpPr>
          <p:sp>
            <p:nvSpPr>
              <p:cNvPr id="15" name="Google Shape;7506;p65">
                <a:extLst>
                  <a:ext uri="{FF2B5EF4-FFF2-40B4-BE49-F238E27FC236}">
                    <a16:creationId xmlns:a16="http://schemas.microsoft.com/office/drawing/2014/main" id="{85FAF135-E801-AF44-A78F-4CEEFDE3B832}"/>
                  </a:ext>
                </a:extLst>
              </p:cNvPr>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507;p65">
                <a:extLst>
                  <a:ext uri="{FF2B5EF4-FFF2-40B4-BE49-F238E27FC236}">
                    <a16:creationId xmlns:a16="http://schemas.microsoft.com/office/drawing/2014/main" id="{319B63B2-EA89-274F-A4C9-2A8F4246A992}"/>
                  </a:ext>
                </a:extLst>
              </p:cNvPr>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9" name="Subtitle 6">
              <a:extLst>
                <a:ext uri="{FF2B5EF4-FFF2-40B4-BE49-F238E27FC236}">
                  <a16:creationId xmlns:a16="http://schemas.microsoft.com/office/drawing/2014/main" id="{09A9B481-E440-B04A-94D5-2529A0F1745C}"/>
                </a:ext>
              </a:extLst>
            </p:cNvPr>
            <p:cNvSpPr txBox="1">
              <a:spLocks/>
            </p:cNvSpPr>
            <p:nvPr/>
          </p:nvSpPr>
          <p:spPr>
            <a:xfrm>
              <a:off x="1489019" y="2128136"/>
              <a:ext cx="2054830" cy="814203"/>
            </a:xfrm>
            <a:prstGeom prst="wedgeRoundRectCallout">
              <a:avLst>
                <a:gd name="adj1" fmla="val -65012"/>
                <a:gd name="adj2" fmla="val -38582"/>
                <a:gd name="adj3" fmla="val 16667"/>
              </a:avLst>
            </a:prstGeom>
            <a:solidFill>
              <a:schemeClr val="accent3">
                <a:lumMod val="75000"/>
              </a:scheme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r>
                <a:rPr lang="en-US" dirty="0"/>
                <a:t>The landing was perfect!</a:t>
              </a:r>
              <a:endParaRPr lang="en-TH" dirty="0"/>
            </a:p>
          </p:txBody>
        </p:sp>
        <p:cxnSp>
          <p:nvCxnSpPr>
            <p:cNvPr id="36" name="Straight Arrow Connector 35">
              <a:extLst>
                <a:ext uri="{FF2B5EF4-FFF2-40B4-BE49-F238E27FC236}">
                  <a16:creationId xmlns:a16="http://schemas.microsoft.com/office/drawing/2014/main" id="{9701A504-272F-A146-BE86-C4CAA845F9F3}"/>
                </a:ext>
              </a:extLst>
            </p:cNvPr>
            <p:cNvCxnSpPr>
              <a:cxnSpLocks/>
            </p:cNvCxnSpPr>
            <p:nvPr/>
          </p:nvCxnSpPr>
          <p:spPr>
            <a:xfrm>
              <a:off x="3543848" y="2552597"/>
              <a:ext cx="74619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Subtitle 3">
              <a:extLst>
                <a:ext uri="{FF2B5EF4-FFF2-40B4-BE49-F238E27FC236}">
                  <a16:creationId xmlns:a16="http://schemas.microsoft.com/office/drawing/2014/main" id="{2E18ECA5-3882-9F4F-9A47-96DCCEDC6693}"/>
                </a:ext>
              </a:extLst>
            </p:cNvPr>
            <p:cNvSpPr txBox="1">
              <a:spLocks/>
            </p:cNvSpPr>
            <p:nvPr/>
          </p:nvSpPr>
          <p:spPr>
            <a:xfrm>
              <a:off x="5584073" y="2203649"/>
              <a:ext cx="2960897" cy="7362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TH" dirty="0"/>
                <a:t>20.3% probability of being negative sentiment</a:t>
              </a:r>
            </a:p>
          </p:txBody>
        </p:sp>
      </p:grpSp>
      <p:grpSp>
        <p:nvGrpSpPr>
          <p:cNvPr id="45" name="Group 44">
            <a:extLst>
              <a:ext uri="{FF2B5EF4-FFF2-40B4-BE49-F238E27FC236}">
                <a16:creationId xmlns:a16="http://schemas.microsoft.com/office/drawing/2014/main" id="{A697D7B0-8666-114F-8016-B1C54D7D7808}"/>
              </a:ext>
            </a:extLst>
          </p:cNvPr>
          <p:cNvGrpSpPr/>
          <p:nvPr/>
        </p:nvGrpSpPr>
        <p:grpSpPr>
          <a:xfrm>
            <a:off x="1270808" y="3047674"/>
            <a:ext cx="7274162" cy="1051709"/>
            <a:chOff x="1270808" y="3047674"/>
            <a:chExt cx="7274162" cy="1051709"/>
          </a:xfrm>
        </p:grpSpPr>
        <p:cxnSp>
          <p:nvCxnSpPr>
            <p:cNvPr id="40" name="Straight Arrow Connector 39">
              <a:extLst>
                <a:ext uri="{FF2B5EF4-FFF2-40B4-BE49-F238E27FC236}">
                  <a16:creationId xmlns:a16="http://schemas.microsoft.com/office/drawing/2014/main" id="{1F7CAB56-3923-6D4B-AECA-4462B6CE5235}"/>
                </a:ext>
              </a:extLst>
            </p:cNvPr>
            <p:cNvCxnSpPr>
              <a:cxnSpLocks/>
            </p:cNvCxnSpPr>
            <p:nvPr/>
          </p:nvCxnSpPr>
          <p:spPr>
            <a:xfrm>
              <a:off x="4818528" y="3618508"/>
              <a:ext cx="796831"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4B7DBF19-2C5A-6641-A3DF-34EFED2AE6F8}"/>
                </a:ext>
              </a:extLst>
            </p:cNvPr>
            <p:cNvCxnSpPr>
              <a:cxnSpLocks/>
            </p:cNvCxnSpPr>
            <p:nvPr/>
          </p:nvCxnSpPr>
          <p:spPr>
            <a:xfrm>
              <a:off x="3581628" y="3572792"/>
              <a:ext cx="74619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20" name="Google Shape;7505;p65">
              <a:extLst>
                <a:ext uri="{FF2B5EF4-FFF2-40B4-BE49-F238E27FC236}">
                  <a16:creationId xmlns:a16="http://schemas.microsoft.com/office/drawing/2014/main" id="{CE5F2494-861C-4042-B2A5-139E65E7ABDE}"/>
                </a:ext>
              </a:extLst>
            </p:cNvPr>
            <p:cNvGrpSpPr/>
            <p:nvPr/>
          </p:nvGrpSpPr>
          <p:grpSpPr>
            <a:xfrm>
              <a:off x="4290043" y="3293400"/>
              <a:ext cx="563913" cy="560256"/>
              <a:chOff x="-22845575" y="3504075"/>
              <a:chExt cx="296950" cy="295025"/>
            </a:xfrm>
          </p:grpSpPr>
          <p:sp>
            <p:nvSpPr>
              <p:cNvPr id="21" name="Google Shape;7506;p65">
                <a:extLst>
                  <a:ext uri="{FF2B5EF4-FFF2-40B4-BE49-F238E27FC236}">
                    <a16:creationId xmlns:a16="http://schemas.microsoft.com/office/drawing/2014/main" id="{5B3C5782-4ECC-E34D-9466-8219D8FA7F96}"/>
                  </a:ext>
                </a:extLst>
              </p:cNvPr>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507;p65">
                <a:extLst>
                  <a:ext uri="{FF2B5EF4-FFF2-40B4-BE49-F238E27FC236}">
                    <a16:creationId xmlns:a16="http://schemas.microsoft.com/office/drawing/2014/main" id="{9E74EA73-67AA-F049-9FAF-99C3FDD23E80}"/>
                  </a:ext>
                </a:extLst>
              </p:cNvPr>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8" name="Subtitle 6">
              <a:extLst>
                <a:ext uri="{FF2B5EF4-FFF2-40B4-BE49-F238E27FC236}">
                  <a16:creationId xmlns:a16="http://schemas.microsoft.com/office/drawing/2014/main" id="{EA50CFC4-B903-2347-A124-AE7AB0C6A252}"/>
                </a:ext>
              </a:extLst>
            </p:cNvPr>
            <p:cNvSpPr txBox="1">
              <a:spLocks/>
            </p:cNvSpPr>
            <p:nvPr/>
          </p:nvSpPr>
          <p:spPr>
            <a:xfrm>
              <a:off x="1270808" y="3047674"/>
              <a:ext cx="2500694" cy="1051709"/>
            </a:xfrm>
            <a:prstGeom prst="wedgeRoundRectCallout">
              <a:avLst>
                <a:gd name="adj1" fmla="val -65012"/>
                <a:gd name="adj2" fmla="val -38582"/>
                <a:gd name="adj3" fmla="val 16667"/>
              </a:avLst>
            </a:prstGeom>
            <a:solidFill>
              <a:schemeClr val="accent3">
                <a:lumMod val="75000"/>
              </a:scheme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ctr"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r>
                <a:rPr lang="en-US" dirty="0"/>
                <a:t>Although the departure was delayed, at least we are able to arrive on time</a:t>
              </a:r>
              <a:endParaRPr lang="en-TH" dirty="0"/>
            </a:p>
          </p:txBody>
        </p:sp>
        <p:sp>
          <p:nvSpPr>
            <p:cNvPr id="41" name="Subtitle 3">
              <a:extLst>
                <a:ext uri="{FF2B5EF4-FFF2-40B4-BE49-F238E27FC236}">
                  <a16:creationId xmlns:a16="http://schemas.microsoft.com/office/drawing/2014/main" id="{D39CD1F0-ED02-B749-A54F-33711E8EF550}"/>
                </a:ext>
              </a:extLst>
            </p:cNvPr>
            <p:cNvSpPr txBox="1">
              <a:spLocks/>
            </p:cNvSpPr>
            <p:nvPr/>
          </p:nvSpPr>
          <p:spPr>
            <a:xfrm>
              <a:off x="5584073" y="3307952"/>
              <a:ext cx="2960897" cy="7362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TH" dirty="0"/>
                <a:t>77.0% probability of being negative sentiment</a:t>
              </a:r>
            </a:p>
          </p:txBody>
        </p:sp>
      </p:grpSp>
    </p:spTree>
    <p:extLst>
      <p:ext uri="{BB962C8B-B14F-4D97-AF65-F5344CB8AC3E}">
        <p14:creationId xmlns:p14="http://schemas.microsoft.com/office/powerpoint/2010/main" val="1548672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500"/>
                                        <p:tgtEl>
                                          <p:spTgt spid="4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fade">
                                      <p:cBhvr>
                                        <p:cTn id="1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4" name="Google Shape;2224;p41"/>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sp>
        <p:nvSpPr>
          <p:cNvPr id="2225" name="Google Shape;2225;p41"/>
          <p:cNvSpPr txBox="1">
            <a:spLocks noGrp="1"/>
          </p:cNvSpPr>
          <p:nvPr>
            <p:ph type="subTitle" idx="1"/>
          </p:nvPr>
        </p:nvSpPr>
        <p:spPr>
          <a:xfrm>
            <a:off x="1709927" y="1545336"/>
            <a:ext cx="2063909"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How can it be used?</a:t>
            </a:r>
            <a:endParaRPr dirty="0"/>
          </a:p>
        </p:txBody>
      </p:sp>
      <p:sp>
        <p:nvSpPr>
          <p:cNvPr id="2226" name="Google Shape;2226;p41"/>
          <p:cNvSpPr txBox="1">
            <a:spLocks noGrp="1"/>
          </p:cNvSpPr>
          <p:nvPr>
            <p:ph type="subTitle" idx="2"/>
          </p:nvPr>
        </p:nvSpPr>
        <p:spPr>
          <a:xfrm>
            <a:off x="1709928" y="1938528"/>
            <a:ext cx="2063908"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dk2"/>
                </a:solidFill>
                <a:latin typeface="Barlow Semi Condensed"/>
                <a:ea typeface="Barlow Semi Condensed"/>
                <a:cs typeface="Barlow Semi Condensed"/>
                <a:sym typeface="Barlow Semi Condensed"/>
              </a:rPr>
              <a:t>Hooked with the data pipeline to filter the negative sentiment</a:t>
            </a:r>
            <a:endParaRPr dirty="0">
              <a:latin typeface="Barlow Semi Condensed"/>
              <a:ea typeface="Barlow Semi Condensed"/>
              <a:cs typeface="Barlow Semi Condensed"/>
              <a:sym typeface="Barlow Semi Condensed"/>
            </a:endParaRPr>
          </a:p>
        </p:txBody>
      </p:sp>
      <p:sp>
        <p:nvSpPr>
          <p:cNvPr id="2227" name="Google Shape;2227;p41"/>
          <p:cNvSpPr txBox="1">
            <a:spLocks noGrp="1"/>
          </p:cNvSpPr>
          <p:nvPr>
            <p:ph type="subTitle" idx="3"/>
          </p:nvPr>
        </p:nvSpPr>
        <p:spPr>
          <a:xfrm>
            <a:off x="5468112" y="1545336"/>
            <a:ext cx="194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Limitation</a:t>
            </a:r>
            <a:endParaRPr dirty="0"/>
          </a:p>
        </p:txBody>
      </p:sp>
      <p:sp>
        <p:nvSpPr>
          <p:cNvPr id="2228" name="Google Shape;2228;p41"/>
          <p:cNvSpPr txBox="1">
            <a:spLocks noGrp="1"/>
          </p:cNvSpPr>
          <p:nvPr>
            <p:ph type="subTitle" idx="4"/>
          </p:nvPr>
        </p:nvSpPr>
        <p:spPr>
          <a:xfrm>
            <a:off x="5468111" y="1938528"/>
            <a:ext cx="2299151"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chemeClr val="dk2"/>
                </a:solidFill>
                <a:latin typeface="Barlow Semi Condensed"/>
                <a:ea typeface="Barlow Semi Condensed"/>
                <a:cs typeface="Barlow Semi Condensed"/>
                <a:sym typeface="Barlow Semi Condensed"/>
              </a:rPr>
              <a:t>A bag of words model may not effectively predict comple</a:t>
            </a:r>
            <a:r>
              <a:rPr lang="en" sz="1600" dirty="0"/>
              <a:t>x sentences</a:t>
            </a:r>
            <a:endParaRPr dirty="0">
              <a:latin typeface="Barlow Semi Condensed"/>
              <a:ea typeface="Barlow Semi Condensed"/>
              <a:cs typeface="Barlow Semi Condensed"/>
              <a:sym typeface="Barlow Semi Condensed"/>
            </a:endParaRPr>
          </a:p>
        </p:txBody>
      </p:sp>
      <p:sp>
        <p:nvSpPr>
          <p:cNvPr id="2229" name="Google Shape;2229;p41"/>
          <p:cNvSpPr txBox="1">
            <a:spLocks noGrp="1"/>
          </p:cNvSpPr>
          <p:nvPr>
            <p:ph type="subTitle" idx="5"/>
          </p:nvPr>
        </p:nvSpPr>
        <p:spPr>
          <a:xfrm>
            <a:off x="2825495" y="3200400"/>
            <a:ext cx="2219115"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Further improvement</a:t>
            </a:r>
          </a:p>
          <a:p>
            <a:pPr marL="0" lvl="0" indent="0" algn="l" rtl="0">
              <a:spcBef>
                <a:spcPts val="0"/>
              </a:spcBef>
              <a:spcAft>
                <a:spcPts val="0"/>
              </a:spcAft>
              <a:buNone/>
            </a:pPr>
            <a:r>
              <a:rPr lang="en" sz="1800" dirty="0"/>
              <a:t>(The data)</a:t>
            </a:r>
            <a:endParaRPr dirty="0"/>
          </a:p>
        </p:txBody>
      </p:sp>
      <p:sp>
        <p:nvSpPr>
          <p:cNvPr id="2230" name="Google Shape;2230;p41"/>
          <p:cNvSpPr txBox="1">
            <a:spLocks noGrp="1"/>
          </p:cNvSpPr>
          <p:nvPr>
            <p:ph type="subTitle" idx="6"/>
          </p:nvPr>
        </p:nvSpPr>
        <p:spPr>
          <a:xfrm>
            <a:off x="2824878" y="3893298"/>
            <a:ext cx="2527957" cy="1250202"/>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 sz="1400" dirty="0">
                <a:solidFill>
                  <a:schemeClr val="dk2"/>
                </a:solidFill>
                <a:latin typeface="Barlow Semi Condensed"/>
                <a:ea typeface="Barlow Semi Condensed"/>
                <a:cs typeface="Barlow Semi Condensed"/>
                <a:sym typeface="Barlow Semi Condensed"/>
              </a:rPr>
              <a:t>Gathering data from extended time span</a:t>
            </a:r>
            <a:endParaRPr lang="en" sz="1400" dirty="0">
              <a:solidFill>
                <a:schemeClr val="dk2"/>
              </a:solidFill>
            </a:endParaRPr>
          </a:p>
          <a:p>
            <a:pPr marL="285750" lvl="0" indent="-285750" algn="l" rtl="0">
              <a:spcBef>
                <a:spcPts val="0"/>
              </a:spcBef>
              <a:spcAft>
                <a:spcPts val="0"/>
              </a:spcAft>
              <a:buFont typeface="Arial" panose="020B0604020202020204" pitchFamily="34" charset="0"/>
              <a:buChar char="•"/>
            </a:pPr>
            <a:r>
              <a:rPr lang="en" sz="1400" dirty="0">
                <a:latin typeface="Barlow Semi Condensed"/>
                <a:ea typeface="Barlow Semi Condensed"/>
                <a:cs typeface="Barlow Semi Condensed"/>
                <a:sym typeface="Barlow Semi Condensed"/>
              </a:rPr>
              <a:t>Acquiring more data to train deep learning model</a:t>
            </a:r>
            <a:endParaRPr lang="en" sz="1400" dirty="0">
              <a:solidFill>
                <a:schemeClr val="dk2"/>
              </a:solidFill>
              <a:latin typeface="Barlow Semi Condensed"/>
              <a:ea typeface="Barlow Semi Condensed"/>
              <a:cs typeface="Barlow Semi Condensed"/>
              <a:sym typeface="Barlow Semi Condensed"/>
            </a:endParaRPr>
          </a:p>
        </p:txBody>
      </p:sp>
      <p:sp>
        <p:nvSpPr>
          <p:cNvPr id="2231" name="Google Shape;2231;p41"/>
          <p:cNvSpPr txBox="1">
            <a:spLocks noGrp="1"/>
          </p:cNvSpPr>
          <p:nvPr>
            <p:ph type="subTitle" idx="7"/>
          </p:nvPr>
        </p:nvSpPr>
        <p:spPr>
          <a:xfrm>
            <a:off x="6464808" y="3200400"/>
            <a:ext cx="229915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Further improv</a:t>
            </a:r>
            <a:r>
              <a:rPr lang="en-US" sz="1800" dirty="0">
                <a:solidFill>
                  <a:schemeClr val="accent1"/>
                </a:solidFill>
              </a:rPr>
              <a:t>e</a:t>
            </a:r>
            <a:r>
              <a:rPr lang="en" sz="1800" dirty="0" err="1">
                <a:solidFill>
                  <a:schemeClr val="accent1"/>
                </a:solidFill>
              </a:rPr>
              <a:t>ment</a:t>
            </a:r>
            <a:endParaRPr lang="en" sz="1800" dirty="0">
              <a:solidFill>
                <a:schemeClr val="accent1"/>
              </a:solidFill>
            </a:endParaRPr>
          </a:p>
          <a:p>
            <a:pPr marL="0" lvl="0" indent="0" algn="l" rtl="0">
              <a:spcBef>
                <a:spcPts val="0"/>
              </a:spcBef>
              <a:spcAft>
                <a:spcPts val="0"/>
              </a:spcAft>
              <a:buNone/>
            </a:pPr>
            <a:r>
              <a:rPr lang="en" sz="1800" dirty="0"/>
              <a:t>(The model)</a:t>
            </a:r>
            <a:endParaRPr dirty="0"/>
          </a:p>
        </p:txBody>
      </p:sp>
      <p:sp>
        <p:nvSpPr>
          <p:cNvPr id="2232" name="Google Shape;2232;p41"/>
          <p:cNvSpPr txBox="1">
            <a:spLocks noGrp="1"/>
          </p:cNvSpPr>
          <p:nvPr>
            <p:ph type="subTitle" idx="8"/>
          </p:nvPr>
        </p:nvSpPr>
        <p:spPr>
          <a:xfrm>
            <a:off x="6464808" y="3893298"/>
            <a:ext cx="2679192" cy="149036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400" dirty="0"/>
              <a:t>Train more complex model (require massive dataset)</a:t>
            </a:r>
          </a:p>
          <a:p>
            <a:pPr marL="285750" lvl="0" indent="-285750" algn="l" rtl="0">
              <a:spcBef>
                <a:spcPts val="0"/>
              </a:spcBef>
              <a:spcAft>
                <a:spcPts val="0"/>
              </a:spcAft>
              <a:buFont typeface="Arial" panose="020B0604020202020204" pitchFamily="34" charset="0"/>
              <a:buChar char="•"/>
            </a:pPr>
            <a:r>
              <a:rPr lang="en-US" sz="1400" dirty="0"/>
              <a:t>Build classifier to subcategorize negative feedbacks</a:t>
            </a:r>
          </a:p>
        </p:txBody>
      </p:sp>
      <p:sp>
        <p:nvSpPr>
          <p:cNvPr id="2233" name="Google Shape;2233;p41"/>
          <p:cNvSpPr txBox="1"/>
          <p:nvPr/>
        </p:nvSpPr>
        <p:spPr>
          <a:xfrm>
            <a:off x="512064"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234" name="Google Shape;2234;p41"/>
          <p:cNvSpPr txBox="1"/>
          <p:nvPr/>
        </p:nvSpPr>
        <p:spPr>
          <a:xfrm>
            <a:off x="1623369" y="335584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solidFill>
                  <a:schemeClr val="accent1"/>
                </a:solidFill>
                <a:latin typeface="Fjalla One"/>
                <a:ea typeface="Fjalla One"/>
                <a:cs typeface="Fjalla One"/>
                <a:sym typeface="Fjalla One"/>
              </a:rPr>
              <a:t>03</a:t>
            </a:r>
            <a:endParaRPr sz="7200" dirty="0">
              <a:solidFill>
                <a:schemeClr val="accent1"/>
              </a:solidFill>
              <a:latin typeface="Fjalla One"/>
              <a:ea typeface="Fjalla One"/>
              <a:cs typeface="Fjalla One"/>
              <a:sym typeface="Fjalla One"/>
            </a:endParaRPr>
          </a:p>
        </p:txBody>
      </p:sp>
      <p:sp>
        <p:nvSpPr>
          <p:cNvPr id="2235" name="Google Shape;2235;p41"/>
          <p:cNvSpPr txBox="1"/>
          <p:nvPr/>
        </p:nvSpPr>
        <p:spPr>
          <a:xfrm>
            <a:off x="5263298" y="335584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solidFill>
                  <a:schemeClr val="accent1"/>
                </a:solidFill>
                <a:latin typeface="Fjalla One"/>
                <a:ea typeface="Fjalla One"/>
                <a:cs typeface="Fjalla One"/>
                <a:sym typeface="Fjalla One"/>
              </a:rPr>
              <a:t>04</a:t>
            </a:r>
            <a:endParaRPr sz="7200" dirty="0">
              <a:solidFill>
                <a:schemeClr val="accent1"/>
              </a:solidFill>
              <a:latin typeface="Fjalla One"/>
              <a:ea typeface="Fjalla One"/>
              <a:cs typeface="Fjalla One"/>
              <a:sym typeface="Fjalla One"/>
            </a:endParaRPr>
          </a:p>
        </p:txBody>
      </p:sp>
      <p:sp>
        <p:nvSpPr>
          <p:cNvPr id="2236" name="Google Shape;2236;p41"/>
          <p:cNvSpPr txBox="1"/>
          <p:nvPr/>
        </p:nvSpPr>
        <p:spPr>
          <a:xfrm>
            <a:off x="4268116"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661557" y="2241490"/>
            <a:ext cx="3820886"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Topic modeling</a:t>
            </a:r>
            <a:endParaRPr sz="4700" dirty="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Extra</a:t>
            </a:r>
            <a:endParaRPr dirty="0"/>
          </a:p>
        </p:txBody>
      </p:sp>
      <p:sp>
        <p:nvSpPr>
          <p:cNvPr id="2157" name="Google Shape;2157;p38"/>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Tree>
    <p:extLst>
      <p:ext uri="{BB962C8B-B14F-4D97-AF65-F5344CB8AC3E}">
        <p14:creationId xmlns:p14="http://schemas.microsoft.com/office/powerpoint/2010/main" val="2569023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A little bit of background</a:t>
            </a:r>
            <a:endParaRPr sz="4700" dirty="0"/>
          </a:p>
        </p:txBody>
      </p:sp>
    </p:spTree>
    <p:extLst>
      <p:ext uri="{BB962C8B-B14F-4D97-AF65-F5344CB8AC3E}">
        <p14:creationId xmlns:p14="http://schemas.microsoft.com/office/powerpoint/2010/main" val="28241588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Without topic modeling</a:t>
            </a:r>
            <a:endParaRPr dirty="0"/>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58290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Customer services</a:t>
            </a:r>
            <a:endParaRPr dirty="0"/>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Ticketing</a:t>
            </a:r>
            <a:endParaRPr dirty="0"/>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Lost and found</a:t>
            </a:r>
            <a:endParaRPr dirty="0"/>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arlow Semi Condensed"/>
                <a:ea typeface="Barlow Semi Condensed"/>
                <a:cs typeface="Barlow Semi Condensed"/>
                <a:sym typeface="Barlow Semi Condensed"/>
              </a:rPr>
              <a:t>What can I do with the lost and found problem?</a:t>
            </a:r>
            <a:endParaRPr dirty="0">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arlow Semi Condensed"/>
                <a:ea typeface="Barlow Semi Condensed"/>
                <a:cs typeface="Barlow Semi Condensed"/>
                <a:sym typeface="Barlow Semi Condensed"/>
              </a:rPr>
              <a:t>Too many things flow to my desk!</a:t>
            </a:r>
            <a:endParaRPr dirty="0">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Customer complains never reach me!</a:t>
            </a:r>
            <a:endParaRPr dirty="0">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059861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F5D92BFE-BCA8-4E4A-9BC8-07C12A38536F}"/>
              </a:ext>
            </a:extLst>
          </p:cNvPr>
          <p:cNvPicPr>
            <a:picLocks noChangeAspect="1"/>
          </p:cNvPicPr>
          <p:nvPr/>
        </p:nvPicPr>
        <p:blipFill>
          <a:blip r:embed="rId3"/>
          <a:stretch>
            <a:fillRect/>
          </a:stretch>
        </p:blipFill>
        <p:spPr>
          <a:xfrm>
            <a:off x="3588180" y="1070517"/>
            <a:ext cx="3060214" cy="3506073"/>
          </a:xfrm>
          <a:prstGeom prst="rect">
            <a:avLst/>
          </a:prstGeom>
        </p:spPr>
      </p:pic>
      <p:sp>
        <p:nvSpPr>
          <p:cNvPr id="2" name="Title 1">
            <a:extLst>
              <a:ext uri="{FF2B5EF4-FFF2-40B4-BE49-F238E27FC236}">
                <a16:creationId xmlns:a16="http://schemas.microsoft.com/office/drawing/2014/main" id="{2C4019C4-5BDB-BA48-94F7-6BD7D6B04BBC}"/>
              </a:ext>
            </a:extLst>
          </p:cNvPr>
          <p:cNvSpPr>
            <a:spLocks noGrp="1"/>
          </p:cNvSpPr>
          <p:nvPr>
            <p:ph type="title"/>
          </p:nvPr>
        </p:nvSpPr>
        <p:spPr>
          <a:xfrm>
            <a:off x="792677" y="410900"/>
            <a:ext cx="6352041" cy="594300"/>
          </a:xfrm>
        </p:spPr>
        <p:txBody>
          <a:bodyPr/>
          <a:lstStyle/>
          <a:p>
            <a:pPr algn="l"/>
            <a:r>
              <a:rPr lang="en-TH" dirty="0"/>
              <a:t>Ground truth and topic modeling result</a:t>
            </a:r>
          </a:p>
        </p:txBody>
      </p:sp>
      <p:pic>
        <p:nvPicPr>
          <p:cNvPr id="4" name="Picture 3">
            <a:extLst>
              <a:ext uri="{FF2B5EF4-FFF2-40B4-BE49-F238E27FC236}">
                <a16:creationId xmlns:a16="http://schemas.microsoft.com/office/drawing/2014/main" id="{227DFC7A-B838-E544-BE1D-DA7D6BB86336}"/>
              </a:ext>
            </a:extLst>
          </p:cNvPr>
          <p:cNvPicPr>
            <a:picLocks noChangeAspect="1"/>
          </p:cNvPicPr>
          <p:nvPr/>
        </p:nvPicPr>
        <p:blipFill>
          <a:blip r:embed="rId4"/>
          <a:stretch>
            <a:fillRect/>
          </a:stretch>
        </p:blipFill>
        <p:spPr>
          <a:xfrm>
            <a:off x="1089054" y="1144685"/>
            <a:ext cx="2085789" cy="3873608"/>
          </a:xfrm>
          <a:prstGeom prst="rect">
            <a:avLst/>
          </a:prstGeom>
        </p:spPr>
      </p:pic>
      <p:sp>
        <p:nvSpPr>
          <p:cNvPr id="30" name="Google Shape;2225;p41">
            <a:extLst>
              <a:ext uri="{FF2B5EF4-FFF2-40B4-BE49-F238E27FC236}">
                <a16:creationId xmlns:a16="http://schemas.microsoft.com/office/drawing/2014/main" id="{12FD4DF5-0565-E24A-A172-0F5CCCF47DD9}"/>
              </a:ext>
            </a:extLst>
          </p:cNvPr>
          <p:cNvSpPr txBox="1">
            <a:spLocks noGrp="1"/>
          </p:cNvSpPr>
          <p:nvPr>
            <p:ph type="subTitle" idx="1"/>
          </p:nvPr>
        </p:nvSpPr>
        <p:spPr>
          <a:xfrm>
            <a:off x="1505711" y="809951"/>
            <a:ext cx="1601699" cy="375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800" dirty="0">
                <a:solidFill>
                  <a:schemeClr val="accent1"/>
                </a:solidFill>
              </a:rPr>
              <a:t>Ground truth</a:t>
            </a:r>
            <a:endParaRPr dirty="0"/>
          </a:p>
        </p:txBody>
      </p:sp>
      <p:pic>
        <p:nvPicPr>
          <p:cNvPr id="7" name="Picture 6">
            <a:extLst>
              <a:ext uri="{FF2B5EF4-FFF2-40B4-BE49-F238E27FC236}">
                <a16:creationId xmlns:a16="http://schemas.microsoft.com/office/drawing/2014/main" id="{80301172-0FA1-2F40-81EF-E71DA9AA2333}"/>
              </a:ext>
            </a:extLst>
          </p:cNvPr>
          <p:cNvPicPr>
            <a:picLocks noChangeAspect="1"/>
          </p:cNvPicPr>
          <p:nvPr/>
        </p:nvPicPr>
        <p:blipFill rotWithShape="1">
          <a:blip r:embed="rId5"/>
          <a:srcRect l="-126" t="3913" r="51775" b="53714"/>
          <a:stretch/>
        </p:blipFill>
        <p:spPr>
          <a:xfrm>
            <a:off x="7571029" y="376193"/>
            <a:ext cx="1353861" cy="1014039"/>
          </a:xfrm>
          <a:prstGeom prst="rect">
            <a:avLst/>
          </a:prstGeom>
        </p:spPr>
      </p:pic>
      <p:pic>
        <p:nvPicPr>
          <p:cNvPr id="34" name="Picture 33">
            <a:extLst>
              <a:ext uri="{FF2B5EF4-FFF2-40B4-BE49-F238E27FC236}">
                <a16:creationId xmlns:a16="http://schemas.microsoft.com/office/drawing/2014/main" id="{79042AFA-D87A-C643-A24D-07A8C2645AC7}"/>
              </a:ext>
            </a:extLst>
          </p:cNvPr>
          <p:cNvPicPr>
            <a:picLocks noChangeAspect="1"/>
          </p:cNvPicPr>
          <p:nvPr/>
        </p:nvPicPr>
        <p:blipFill rotWithShape="1">
          <a:blip r:embed="rId5"/>
          <a:srcRect l="51546" t="4761" r="103" b="52866"/>
          <a:stretch/>
        </p:blipFill>
        <p:spPr>
          <a:xfrm>
            <a:off x="7571029" y="1551926"/>
            <a:ext cx="1353861" cy="1014039"/>
          </a:xfrm>
          <a:prstGeom prst="rect">
            <a:avLst/>
          </a:prstGeom>
        </p:spPr>
      </p:pic>
      <p:pic>
        <p:nvPicPr>
          <p:cNvPr id="42" name="Picture 41">
            <a:extLst>
              <a:ext uri="{FF2B5EF4-FFF2-40B4-BE49-F238E27FC236}">
                <a16:creationId xmlns:a16="http://schemas.microsoft.com/office/drawing/2014/main" id="{6295D821-BEA8-774D-BA52-D55E18A7FA5F}"/>
              </a:ext>
            </a:extLst>
          </p:cNvPr>
          <p:cNvPicPr>
            <a:picLocks noChangeAspect="1"/>
          </p:cNvPicPr>
          <p:nvPr/>
        </p:nvPicPr>
        <p:blipFill rotWithShape="1">
          <a:blip r:embed="rId5"/>
          <a:srcRect l="1649" t="58068" r="50000" b="-441"/>
          <a:stretch/>
        </p:blipFill>
        <p:spPr>
          <a:xfrm>
            <a:off x="7569458" y="2727659"/>
            <a:ext cx="1353861" cy="1014039"/>
          </a:xfrm>
          <a:prstGeom prst="rect">
            <a:avLst/>
          </a:prstGeom>
        </p:spPr>
      </p:pic>
      <p:pic>
        <p:nvPicPr>
          <p:cNvPr id="46" name="Picture 45">
            <a:extLst>
              <a:ext uri="{FF2B5EF4-FFF2-40B4-BE49-F238E27FC236}">
                <a16:creationId xmlns:a16="http://schemas.microsoft.com/office/drawing/2014/main" id="{2246BA9A-39D4-2247-AD25-ADDE6EEC5F31}"/>
              </a:ext>
            </a:extLst>
          </p:cNvPr>
          <p:cNvPicPr>
            <a:picLocks noChangeAspect="1"/>
          </p:cNvPicPr>
          <p:nvPr/>
        </p:nvPicPr>
        <p:blipFill rotWithShape="1">
          <a:blip r:embed="rId5"/>
          <a:srcRect l="50000" t="58851" r="1649" b="-1224"/>
          <a:stretch/>
        </p:blipFill>
        <p:spPr>
          <a:xfrm>
            <a:off x="7569458" y="3903391"/>
            <a:ext cx="1353861" cy="1014039"/>
          </a:xfrm>
          <a:prstGeom prst="rect">
            <a:avLst/>
          </a:prstGeom>
        </p:spPr>
      </p:pic>
      <p:cxnSp>
        <p:nvCxnSpPr>
          <p:cNvPr id="9" name="Curved Connector 8">
            <a:extLst>
              <a:ext uri="{FF2B5EF4-FFF2-40B4-BE49-F238E27FC236}">
                <a16:creationId xmlns:a16="http://schemas.microsoft.com/office/drawing/2014/main" id="{EB2E00EF-10CD-D043-A502-BF41F34B60FC}"/>
              </a:ext>
            </a:extLst>
          </p:cNvPr>
          <p:cNvCxnSpPr>
            <a:endCxn id="7" idx="1"/>
          </p:cNvCxnSpPr>
          <p:nvPr/>
        </p:nvCxnSpPr>
        <p:spPr>
          <a:xfrm rot="5400000" flipH="1" flipV="1">
            <a:off x="6106291" y="1200970"/>
            <a:ext cx="1782495" cy="1146982"/>
          </a:xfrm>
          <a:prstGeom prst="curvedConnector2">
            <a:avLst/>
          </a:prstGeom>
          <a:ln w="38100">
            <a:solidFill>
              <a:srgbClr val="3082BA"/>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urved Connector 46">
            <a:extLst>
              <a:ext uri="{FF2B5EF4-FFF2-40B4-BE49-F238E27FC236}">
                <a16:creationId xmlns:a16="http://schemas.microsoft.com/office/drawing/2014/main" id="{C827F66D-A0D7-C54D-9D92-6F8CCCCE6128}"/>
              </a:ext>
            </a:extLst>
          </p:cNvPr>
          <p:cNvCxnSpPr>
            <a:cxnSpLocks/>
            <a:endCxn id="34" idx="1"/>
          </p:cNvCxnSpPr>
          <p:nvPr/>
        </p:nvCxnSpPr>
        <p:spPr>
          <a:xfrm>
            <a:off x="4608513" y="1512220"/>
            <a:ext cx="2962516" cy="546726"/>
          </a:xfrm>
          <a:prstGeom prst="curvedConnector3">
            <a:avLst>
              <a:gd name="adj1" fmla="val 50000"/>
            </a:avLst>
          </a:prstGeom>
          <a:ln w="38100">
            <a:solidFill>
              <a:srgbClr val="FF7B08"/>
            </a:solidFill>
            <a:tailEnd type="triangle"/>
          </a:ln>
        </p:spPr>
        <p:style>
          <a:lnRef idx="1">
            <a:schemeClr val="accent1"/>
          </a:lnRef>
          <a:fillRef idx="0">
            <a:schemeClr val="accent1"/>
          </a:fillRef>
          <a:effectRef idx="0">
            <a:schemeClr val="accent1"/>
          </a:effectRef>
          <a:fontRef idx="minor">
            <a:schemeClr val="tx1"/>
          </a:fontRef>
        </p:style>
      </p:cxnSp>
      <p:cxnSp>
        <p:nvCxnSpPr>
          <p:cNvPr id="48" name="Curved Connector 47">
            <a:extLst>
              <a:ext uri="{FF2B5EF4-FFF2-40B4-BE49-F238E27FC236}">
                <a16:creationId xmlns:a16="http://schemas.microsoft.com/office/drawing/2014/main" id="{3E5764B7-8DDC-764F-B731-B3F34FB28B18}"/>
              </a:ext>
            </a:extLst>
          </p:cNvPr>
          <p:cNvCxnSpPr>
            <a:cxnSpLocks/>
            <a:endCxn id="42" idx="1"/>
          </p:cNvCxnSpPr>
          <p:nvPr/>
        </p:nvCxnSpPr>
        <p:spPr>
          <a:xfrm flipV="1">
            <a:off x="4095907" y="3234679"/>
            <a:ext cx="3473551" cy="478882"/>
          </a:xfrm>
          <a:prstGeom prst="curvedConnector3">
            <a:avLst>
              <a:gd name="adj1" fmla="val 50000"/>
            </a:avLst>
          </a:prstGeom>
          <a:ln w="38100">
            <a:solidFill>
              <a:srgbClr val="269E26"/>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urved Connector 48">
            <a:extLst>
              <a:ext uri="{FF2B5EF4-FFF2-40B4-BE49-F238E27FC236}">
                <a16:creationId xmlns:a16="http://schemas.microsoft.com/office/drawing/2014/main" id="{B2E56C0E-9F5C-A44D-ABE1-914F24908582}"/>
              </a:ext>
            </a:extLst>
          </p:cNvPr>
          <p:cNvCxnSpPr>
            <a:cxnSpLocks/>
            <a:endCxn id="46" idx="1"/>
          </p:cNvCxnSpPr>
          <p:nvPr/>
        </p:nvCxnSpPr>
        <p:spPr>
          <a:xfrm>
            <a:off x="4095907" y="1819504"/>
            <a:ext cx="3473551" cy="2590907"/>
          </a:xfrm>
          <a:prstGeom prst="curvedConnector3">
            <a:avLst>
              <a:gd name="adj1" fmla="val 50000"/>
            </a:avLst>
          </a:prstGeom>
          <a:ln w="38100">
            <a:solidFill>
              <a:srgbClr val="D72727"/>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29405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oogle Shape;6788;p63">
            <a:extLst>
              <a:ext uri="{FF2B5EF4-FFF2-40B4-BE49-F238E27FC236}">
                <a16:creationId xmlns:a16="http://schemas.microsoft.com/office/drawing/2014/main" id="{1D3B4EEE-A17E-5B4F-9213-41B29F968425}"/>
              </a:ext>
            </a:extLst>
          </p:cNvPr>
          <p:cNvGrpSpPr/>
          <p:nvPr/>
        </p:nvGrpSpPr>
        <p:grpSpPr>
          <a:xfrm rot="16200000">
            <a:off x="2953056" y="82587"/>
            <a:ext cx="3016183" cy="5676303"/>
            <a:chOff x="5213586" y="1210600"/>
            <a:chExt cx="3538214" cy="2904775"/>
          </a:xfrm>
        </p:grpSpPr>
        <p:sp>
          <p:nvSpPr>
            <p:cNvPr id="51" name="Google Shape;6789;p63">
              <a:extLst>
                <a:ext uri="{FF2B5EF4-FFF2-40B4-BE49-F238E27FC236}">
                  <a16:creationId xmlns:a16="http://schemas.microsoft.com/office/drawing/2014/main" id="{7BF5F459-5858-8444-8FB3-87B7B6E44071}"/>
                </a:ext>
              </a:extLst>
            </p:cNvPr>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790;p63">
              <a:extLst>
                <a:ext uri="{FF2B5EF4-FFF2-40B4-BE49-F238E27FC236}">
                  <a16:creationId xmlns:a16="http://schemas.microsoft.com/office/drawing/2014/main" id="{9430520A-2053-674A-BF6D-11FC2CBE5425}"/>
                </a:ext>
              </a:extLst>
            </p:cNvPr>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791;p63">
              <a:extLst>
                <a:ext uri="{FF2B5EF4-FFF2-40B4-BE49-F238E27FC236}">
                  <a16:creationId xmlns:a16="http://schemas.microsoft.com/office/drawing/2014/main" id="{2077FA1D-D81B-C443-8FAD-82DED0CF95C1}"/>
                </a:ext>
              </a:extLst>
            </p:cNvPr>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792;p63">
              <a:extLst>
                <a:ext uri="{FF2B5EF4-FFF2-40B4-BE49-F238E27FC236}">
                  <a16:creationId xmlns:a16="http://schemas.microsoft.com/office/drawing/2014/main" id="{31892E4C-1A64-5848-890B-D0F3004A29F2}"/>
                </a:ext>
              </a:extLst>
            </p:cNvPr>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6793;p63">
              <a:extLst>
                <a:ext uri="{FF2B5EF4-FFF2-40B4-BE49-F238E27FC236}">
                  <a16:creationId xmlns:a16="http://schemas.microsoft.com/office/drawing/2014/main" id="{11D2B0AA-BDEA-9A4A-886D-518BBEF89061}"/>
                </a:ext>
              </a:extLst>
            </p:cNvPr>
            <p:cNvCxnSpPr/>
            <p:nvPr/>
          </p:nvCxnSpPr>
          <p:spPr>
            <a:xfrm>
              <a:off x="5213586" y="2263128"/>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6" name="Google Shape;6794;p63">
              <a:extLst>
                <a:ext uri="{FF2B5EF4-FFF2-40B4-BE49-F238E27FC236}">
                  <a16:creationId xmlns:a16="http://schemas.microsoft.com/office/drawing/2014/main" id="{4F0A0F29-B167-F440-83A2-08D7AA02F2D3}"/>
                </a:ext>
              </a:extLst>
            </p:cNvPr>
            <p:cNvCxnSpPr/>
            <p:nvPr/>
          </p:nvCxnSpPr>
          <p:spPr>
            <a:xfrm rot="10800000">
              <a:off x="8169792" y="1561133"/>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7" name="Google Shape;6795;p63">
              <a:extLst>
                <a:ext uri="{FF2B5EF4-FFF2-40B4-BE49-F238E27FC236}">
                  <a16:creationId xmlns:a16="http://schemas.microsoft.com/office/drawing/2014/main" id="{812DE9A6-FDDC-F544-84A7-2D07C10D0DE9}"/>
                </a:ext>
              </a:extLst>
            </p:cNvPr>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sp>
          <p:nvSpPr>
            <p:cNvPr id="59" name="Google Shape;6797;p63">
              <a:extLst>
                <a:ext uri="{FF2B5EF4-FFF2-40B4-BE49-F238E27FC236}">
                  <a16:creationId xmlns:a16="http://schemas.microsoft.com/office/drawing/2014/main" id="{2F44F8D4-312F-804A-839B-F71A8F567018}"/>
                </a:ext>
              </a:extLst>
            </p:cNvPr>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itle 3">
            <a:extLst>
              <a:ext uri="{FF2B5EF4-FFF2-40B4-BE49-F238E27FC236}">
                <a16:creationId xmlns:a16="http://schemas.microsoft.com/office/drawing/2014/main" id="{1CBCE8F9-859F-D14F-82D1-9F0B75EBDF50}"/>
              </a:ext>
            </a:extLst>
          </p:cNvPr>
          <p:cNvSpPr>
            <a:spLocks noGrp="1"/>
          </p:cNvSpPr>
          <p:nvPr>
            <p:ph type="title"/>
          </p:nvPr>
        </p:nvSpPr>
        <p:spPr>
          <a:xfrm>
            <a:off x="802311" y="338328"/>
            <a:ext cx="5577900" cy="594300"/>
          </a:xfrm>
        </p:spPr>
        <p:txBody>
          <a:bodyPr/>
          <a:lstStyle/>
          <a:p>
            <a:pPr algn="l"/>
            <a:r>
              <a:rPr lang="en-TH" dirty="0"/>
              <a:t>What can topic modeling do?</a:t>
            </a:r>
          </a:p>
        </p:txBody>
      </p:sp>
      <p:sp>
        <p:nvSpPr>
          <p:cNvPr id="60" name="Google Shape;2931;p51">
            <a:extLst>
              <a:ext uri="{FF2B5EF4-FFF2-40B4-BE49-F238E27FC236}">
                <a16:creationId xmlns:a16="http://schemas.microsoft.com/office/drawing/2014/main" id="{002FC629-A2A9-5E43-967D-5EB8B0629D35}"/>
              </a:ext>
            </a:extLst>
          </p:cNvPr>
          <p:cNvSpPr txBox="1">
            <a:spLocks/>
          </p:cNvSpPr>
          <p:nvPr/>
        </p:nvSpPr>
        <p:spPr>
          <a:xfrm>
            <a:off x="617239" y="1883915"/>
            <a:ext cx="1405922" cy="16910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solidFill>
                  <a:schemeClr val="tx1"/>
                </a:solidFill>
              </a:rPr>
              <a:t>Enormous pool of tweet mentioning our airline</a:t>
            </a:r>
          </a:p>
        </p:txBody>
      </p:sp>
      <p:sp>
        <p:nvSpPr>
          <p:cNvPr id="61" name="Google Shape;2225;p41">
            <a:extLst>
              <a:ext uri="{FF2B5EF4-FFF2-40B4-BE49-F238E27FC236}">
                <a16:creationId xmlns:a16="http://schemas.microsoft.com/office/drawing/2014/main" id="{3885AE96-F53B-6E47-85D8-42FBF3F418C9}"/>
              </a:ext>
            </a:extLst>
          </p:cNvPr>
          <p:cNvSpPr txBox="1">
            <a:spLocks noGrp="1"/>
          </p:cNvSpPr>
          <p:nvPr>
            <p:ph type="subTitle" idx="1"/>
          </p:nvPr>
        </p:nvSpPr>
        <p:spPr>
          <a:xfrm>
            <a:off x="1366226" y="947981"/>
            <a:ext cx="2063909"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Sentiment Classifier</a:t>
            </a:r>
            <a:endParaRPr dirty="0"/>
          </a:p>
        </p:txBody>
      </p:sp>
      <p:sp>
        <p:nvSpPr>
          <p:cNvPr id="62" name="Google Shape;2931;p51">
            <a:extLst>
              <a:ext uri="{FF2B5EF4-FFF2-40B4-BE49-F238E27FC236}">
                <a16:creationId xmlns:a16="http://schemas.microsoft.com/office/drawing/2014/main" id="{0AB09A4E-52CE-F945-8EB5-4F19B2821068}"/>
              </a:ext>
            </a:extLst>
          </p:cNvPr>
          <p:cNvSpPr txBox="1">
            <a:spLocks/>
          </p:cNvSpPr>
          <p:nvPr/>
        </p:nvSpPr>
        <p:spPr>
          <a:xfrm>
            <a:off x="2138478" y="2577735"/>
            <a:ext cx="1537304" cy="4776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solidFill>
                  <a:schemeClr val="tx1"/>
                </a:solidFill>
              </a:rPr>
              <a:t>Negative Sentiment</a:t>
            </a:r>
          </a:p>
        </p:txBody>
      </p:sp>
      <p:sp>
        <p:nvSpPr>
          <p:cNvPr id="63" name="Google Shape;2225;p41">
            <a:extLst>
              <a:ext uri="{FF2B5EF4-FFF2-40B4-BE49-F238E27FC236}">
                <a16:creationId xmlns:a16="http://schemas.microsoft.com/office/drawing/2014/main" id="{ED9C7813-0E88-BB4B-860F-223A4AD48395}"/>
              </a:ext>
            </a:extLst>
          </p:cNvPr>
          <p:cNvSpPr txBox="1">
            <a:spLocks/>
          </p:cNvSpPr>
          <p:nvPr/>
        </p:nvSpPr>
        <p:spPr>
          <a:xfrm>
            <a:off x="2826505" y="4430172"/>
            <a:ext cx="1706529"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t>Topic modeling</a:t>
            </a:r>
          </a:p>
        </p:txBody>
      </p:sp>
      <p:sp>
        <p:nvSpPr>
          <p:cNvPr id="64" name="Google Shape;2931;p51">
            <a:extLst>
              <a:ext uri="{FF2B5EF4-FFF2-40B4-BE49-F238E27FC236}">
                <a16:creationId xmlns:a16="http://schemas.microsoft.com/office/drawing/2014/main" id="{A1E45B9A-2F83-F34B-B04E-0212E2159E8E}"/>
              </a:ext>
            </a:extLst>
          </p:cNvPr>
          <p:cNvSpPr txBox="1">
            <a:spLocks/>
          </p:cNvSpPr>
          <p:nvPr/>
        </p:nvSpPr>
        <p:spPr>
          <a:xfrm>
            <a:off x="3616910" y="2628317"/>
            <a:ext cx="1374845" cy="4776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solidFill>
                  <a:schemeClr val="tx1"/>
                </a:solidFill>
              </a:rPr>
              <a:t>Subcategory of problems</a:t>
            </a:r>
          </a:p>
        </p:txBody>
      </p:sp>
      <p:sp>
        <p:nvSpPr>
          <p:cNvPr id="65" name="Google Shape;2225;p41">
            <a:extLst>
              <a:ext uri="{FF2B5EF4-FFF2-40B4-BE49-F238E27FC236}">
                <a16:creationId xmlns:a16="http://schemas.microsoft.com/office/drawing/2014/main" id="{FFBEB252-F5DE-9E48-BD88-0E55F73A9CD5}"/>
              </a:ext>
            </a:extLst>
          </p:cNvPr>
          <p:cNvSpPr txBox="1">
            <a:spLocks/>
          </p:cNvSpPr>
          <p:nvPr/>
        </p:nvSpPr>
        <p:spPr>
          <a:xfrm>
            <a:off x="4028741" y="954610"/>
            <a:ext cx="1961235"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t>Problems Classifier</a:t>
            </a:r>
          </a:p>
        </p:txBody>
      </p:sp>
      <p:sp>
        <p:nvSpPr>
          <p:cNvPr id="67" name="Google Shape;2931;p51">
            <a:extLst>
              <a:ext uri="{FF2B5EF4-FFF2-40B4-BE49-F238E27FC236}">
                <a16:creationId xmlns:a16="http://schemas.microsoft.com/office/drawing/2014/main" id="{A0BBC810-F882-4944-A197-51A81D626DB3}"/>
              </a:ext>
            </a:extLst>
          </p:cNvPr>
          <p:cNvSpPr txBox="1">
            <a:spLocks/>
          </p:cNvSpPr>
          <p:nvPr/>
        </p:nvSpPr>
        <p:spPr>
          <a:xfrm>
            <a:off x="7956914" y="1873554"/>
            <a:ext cx="1187086" cy="591423"/>
          </a:xfrm>
          <a:prstGeom prst="rect">
            <a:avLst/>
          </a:prstGeom>
          <a:solidFill>
            <a:schemeClr val="accent3">
              <a:lumMod val="75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solidFill>
                  <a:schemeClr val="tx1"/>
                </a:solidFill>
              </a:rPr>
              <a:t>Customer services</a:t>
            </a:r>
          </a:p>
        </p:txBody>
      </p:sp>
      <p:sp>
        <p:nvSpPr>
          <p:cNvPr id="70" name="Google Shape;2931;p51">
            <a:extLst>
              <a:ext uri="{FF2B5EF4-FFF2-40B4-BE49-F238E27FC236}">
                <a16:creationId xmlns:a16="http://schemas.microsoft.com/office/drawing/2014/main" id="{A2BCABB0-ADEA-3745-93C7-EF830C54261B}"/>
              </a:ext>
            </a:extLst>
          </p:cNvPr>
          <p:cNvSpPr txBox="1">
            <a:spLocks/>
          </p:cNvSpPr>
          <p:nvPr/>
        </p:nvSpPr>
        <p:spPr>
          <a:xfrm>
            <a:off x="7956914" y="2502437"/>
            <a:ext cx="1187086" cy="591423"/>
          </a:xfrm>
          <a:prstGeom prst="rect">
            <a:avLst/>
          </a:prstGeom>
          <a:solidFill>
            <a:schemeClr val="accent5">
              <a:lumMod val="20000"/>
              <a:lumOff val="8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solidFill>
                  <a:schemeClr val="tx1"/>
                </a:solidFill>
              </a:rPr>
              <a:t>Lost and Found</a:t>
            </a:r>
          </a:p>
        </p:txBody>
      </p:sp>
      <p:sp>
        <p:nvSpPr>
          <p:cNvPr id="71" name="Google Shape;2931;p51">
            <a:extLst>
              <a:ext uri="{FF2B5EF4-FFF2-40B4-BE49-F238E27FC236}">
                <a16:creationId xmlns:a16="http://schemas.microsoft.com/office/drawing/2014/main" id="{A6C3D6F2-78F4-B248-ADAF-21AB5E1AD562}"/>
              </a:ext>
            </a:extLst>
          </p:cNvPr>
          <p:cNvSpPr txBox="1">
            <a:spLocks/>
          </p:cNvSpPr>
          <p:nvPr/>
        </p:nvSpPr>
        <p:spPr>
          <a:xfrm>
            <a:off x="7956914" y="3139200"/>
            <a:ext cx="1187086" cy="477694"/>
          </a:xfrm>
          <a:prstGeom prst="rect">
            <a:avLst/>
          </a:prstGeom>
          <a:solidFill>
            <a:schemeClr val="accent3">
              <a:lumMod val="75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solidFill>
                  <a:schemeClr val="tx1"/>
                </a:solidFill>
              </a:rPr>
              <a:t>Ticketing</a:t>
            </a:r>
          </a:p>
        </p:txBody>
      </p:sp>
      <p:sp>
        <p:nvSpPr>
          <p:cNvPr id="72" name="Google Shape;2931;p51">
            <a:extLst>
              <a:ext uri="{FF2B5EF4-FFF2-40B4-BE49-F238E27FC236}">
                <a16:creationId xmlns:a16="http://schemas.microsoft.com/office/drawing/2014/main" id="{246738EB-516F-DC45-B811-24514DEF1F57}"/>
              </a:ext>
            </a:extLst>
          </p:cNvPr>
          <p:cNvSpPr txBox="1">
            <a:spLocks/>
          </p:cNvSpPr>
          <p:nvPr/>
        </p:nvSpPr>
        <p:spPr>
          <a:xfrm>
            <a:off x="7956914" y="3666322"/>
            <a:ext cx="1187086" cy="477694"/>
          </a:xfrm>
          <a:prstGeom prst="rect">
            <a:avLst/>
          </a:prstGeom>
          <a:solidFill>
            <a:schemeClr val="accent5">
              <a:lumMod val="20000"/>
              <a:lumOff val="8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solidFill>
                  <a:schemeClr val="tx1"/>
                </a:solidFill>
              </a:rPr>
              <a:t>Marketing</a:t>
            </a:r>
          </a:p>
        </p:txBody>
      </p:sp>
      <p:cxnSp>
        <p:nvCxnSpPr>
          <p:cNvPr id="14" name="Curved Connector 13">
            <a:extLst>
              <a:ext uri="{FF2B5EF4-FFF2-40B4-BE49-F238E27FC236}">
                <a16:creationId xmlns:a16="http://schemas.microsoft.com/office/drawing/2014/main" id="{0541FA5D-1F62-1F43-A1BD-FD8372004509}"/>
              </a:ext>
            </a:extLst>
          </p:cNvPr>
          <p:cNvCxnSpPr>
            <a:stCxn id="59" idx="2"/>
            <a:endCxn id="67" idx="1"/>
          </p:cNvCxnSpPr>
          <p:nvPr/>
        </p:nvCxnSpPr>
        <p:spPr>
          <a:xfrm flipV="1">
            <a:off x="7299300" y="2169266"/>
            <a:ext cx="657614" cy="834665"/>
          </a:xfrm>
          <a:prstGeom prst="curved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3" name="Curved Connector 72">
            <a:extLst>
              <a:ext uri="{FF2B5EF4-FFF2-40B4-BE49-F238E27FC236}">
                <a16:creationId xmlns:a16="http://schemas.microsoft.com/office/drawing/2014/main" id="{B726B044-BD2D-D84F-8F26-D471773EFBC5}"/>
              </a:ext>
            </a:extLst>
          </p:cNvPr>
          <p:cNvCxnSpPr>
            <a:cxnSpLocks/>
            <a:stCxn id="59" idx="2"/>
            <a:endCxn id="70" idx="1"/>
          </p:cNvCxnSpPr>
          <p:nvPr/>
        </p:nvCxnSpPr>
        <p:spPr>
          <a:xfrm flipV="1">
            <a:off x="7299300" y="2798149"/>
            <a:ext cx="657614" cy="205782"/>
          </a:xfrm>
          <a:prstGeom prst="curved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4" name="Curved Connector 73">
            <a:extLst>
              <a:ext uri="{FF2B5EF4-FFF2-40B4-BE49-F238E27FC236}">
                <a16:creationId xmlns:a16="http://schemas.microsoft.com/office/drawing/2014/main" id="{C914565B-7EAB-794A-846D-BC90BD080FA8}"/>
              </a:ext>
            </a:extLst>
          </p:cNvPr>
          <p:cNvCxnSpPr>
            <a:cxnSpLocks/>
            <a:stCxn id="59" idx="2"/>
            <a:endCxn id="71" idx="1"/>
          </p:cNvCxnSpPr>
          <p:nvPr/>
        </p:nvCxnSpPr>
        <p:spPr>
          <a:xfrm>
            <a:off x="7299300" y="3003931"/>
            <a:ext cx="657614" cy="374116"/>
          </a:xfrm>
          <a:prstGeom prst="curvedConnector3">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7" name="Curved Connector 76">
            <a:extLst>
              <a:ext uri="{FF2B5EF4-FFF2-40B4-BE49-F238E27FC236}">
                <a16:creationId xmlns:a16="http://schemas.microsoft.com/office/drawing/2014/main" id="{CF4D6272-56D0-744A-B1C6-0025611073F9}"/>
              </a:ext>
            </a:extLst>
          </p:cNvPr>
          <p:cNvCxnSpPr>
            <a:cxnSpLocks/>
            <a:stCxn id="59" idx="2"/>
            <a:endCxn id="72" idx="1"/>
          </p:cNvCxnSpPr>
          <p:nvPr/>
        </p:nvCxnSpPr>
        <p:spPr>
          <a:xfrm>
            <a:off x="7299300" y="3003931"/>
            <a:ext cx="657614" cy="901238"/>
          </a:xfrm>
          <a:prstGeom prst="curvedConnector3">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0" name="Rectangle 79">
            <a:extLst>
              <a:ext uri="{FF2B5EF4-FFF2-40B4-BE49-F238E27FC236}">
                <a16:creationId xmlns:a16="http://schemas.microsoft.com/office/drawing/2014/main" id="{21EBDBCA-576F-2940-AC03-163B2C1B6283}"/>
              </a:ext>
            </a:extLst>
          </p:cNvPr>
          <p:cNvSpPr/>
          <p:nvPr/>
        </p:nvSpPr>
        <p:spPr>
          <a:xfrm>
            <a:off x="4557273" y="912050"/>
            <a:ext cx="4586727" cy="3442972"/>
          </a:xfrm>
          <a:prstGeom prst="rect">
            <a:avLst/>
          </a:prstGeom>
          <a:noFill/>
          <a:ln>
            <a:solidFill>
              <a:srgbClr val="3082BA"/>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H"/>
          </a:p>
        </p:txBody>
      </p:sp>
      <p:sp>
        <p:nvSpPr>
          <p:cNvPr id="81" name="Google Shape;2931;p51">
            <a:extLst>
              <a:ext uri="{FF2B5EF4-FFF2-40B4-BE49-F238E27FC236}">
                <a16:creationId xmlns:a16="http://schemas.microsoft.com/office/drawing/2014/main" id="{F177F75D-5600-3746-A404-E8EFA6B12B95}"/>
              </a:ext>
            </a:extLst>
          </p:cNvPr>
          <p:cNvSpPr txBox="1">
            <a:spLocks/>
          </p:cNvSpPr>
          <p:nvPr/>
        </p:nvSpPr>
        <p:spPr>
          <a:xfrm>
            <a:off x="6253262" y="4275662"/>
            <a:ext cx="1374845" cy="4776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ctr"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r>
              <a:rPr lang="en-US" dirty="0">
                <a:solidFill>
                  <a:srgbClr val="3082BA"/>
                </a:solidFill>
              </a:rPr>
              <a:t>Future scope</a:t>
            </a:r>
          </a:p>
        </p:txBody>
      </p:sp>
      <p:sp>
        <p:nvSpPr>
          <p:cNvPr id="82" name="TextBox 81">
            <a:extLst>
              <a:ext uri="{FF2B5EF4-FFF2-40B4-BE49-F238E27FC236}">
                <a16:creationId xmlns:a16="http://schemas.microsoft.com/office/drawing/2014/main" id="{4659D4FF-5705-3B44-A870-3660C9D50646}"/>
              </a:ext>
            </a:extLst>
          </p:cNvPr>
          <p:cNvSpPr txBox="1"/>
          <p:nvPr/>
        </p:nvSpPr>
        <p:spPr>
          <a:xfrm>
            <a:off x="1843548" y="5279923"/>
            <a:ext cx="184731" cy="307777"/>
          </a:xfrm>
          <a:prstGeom prst="rect">
            <a:avLst/>
          </a:prstGeom>
          <a:noFill/>
        </p:spPr>
        <p:txBody>
          <a:bodyPr wrap="none" rtlCol="0">
            <a:spAutoFit/>
          </a:bodyPr>
          <a:lstStyle/>
          <a:p>
            <a:endParaRPr lang="en-TH" dirty="0"/>
          </a:p>
        </p:txBody>
      </p:sp>
    </p:spTree>
    <p:extLst>
      <p:ext uri="{BB962C8B-B14F-4D97-AF65-F5344CB8AC3E}">
        <p14:creationId xmlns:p14="http://schemas.microsoft.com/office/powerpoint/2010/main" val="1800103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500"/>
                                        <p:tgtEl>
                                          <p:spTgt spid="8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1"/>
                                        </p:tgtEl>
                                        <p:attrNameLst>
                                          <p:attrName>style.visibility</p:attrName>
                                        </p:attrNameLst>
                                      </p:cBhvr>
                                      <p:to>
                                        <p:strVal val="visible"/>
                                      </p:to>
                                    </p:set>
                                    <p:animEffect transition="in" filter="fade">
                                      <p:cBhvr>
                                        <p:cTn id="10"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solidFill>
                  <a:schemeClr val="accent1"/>
                </a:solidFill>
                <a:latin typeface="Barlow Semi Condensed"/>
                <a:ea typeface="Barlow Semi Condensed"/>
                <a:cs typeface="Barlow Semi Condensed"/>
                <a:sym typeface="Barlow Semi Condensed"/>
              </a:rPr>
              <a:t>Do you have any questions?</a:t>
            </a:r>
            <a:endParaRPr dirty="0">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dirty="0">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US" dirty="0">
                <a:solidFill>
                  <a:schemeClr val="dk2"/>
                </a:solidFill>
                <a:latin typeface="Barlow Semi Condensed"/>
                <a:ea typeface="Barlow Semi Condensed"/>
                <a:cs typeface="Barlow Semi Condensed"/>
                <a:sym typeface="Barlow Semi Condensed"/>
              </a:rPr>
              <a:t>W</a:t>
            </a:r>
            <a:r>
              <a:rPr lang="en" dirty="0" err="1">
                <a:solidFill>
                  <a:schemeClr val="dk2"/>
                </a:solidFill>
                <a:latin typeface="Barlow Semi Condensed"/>
                <a:ea typeface="Barlow Semi Condensed"/>
                <a:cs typeface="Barlow Semi Condensed"/>
                <a:sym typeface="Barlow Semi Condensed"/>
              </a:rPr>
              <a:t>irach.lee@gmail.com</a:t>
            </a:r>
            <a:r>
              <a:rPr lang="en" dirty="0">
                <a:solidFill>
                  <a:schemeClr val="dk2"/>
                </a:solidFill>
                <a:latin typeface="Barlow Semi Condensed"/>
                <a:ea typeface="Barlow Semi Condensed"/>
                <a:cs typeface="Barlow Semi Condensed"/>
                <a:sym typeface="Barlow Semi Condensed"/>
              </a:rPr>
              <a:t> </a:t>
            </a:r>
            <a:endParaRPr dirty="0">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dirty="0">
                <a:solidFill>
                  <a:schemeClr val="dk2"/>
                </a:solidFill>
                <a:latin typeface="Barlow Semi Condensed"/>
                <a:ea typeface="Barlow Semi Condensed"/>
                <a:cs typeface="Barlow Semi Condensed"/>
                <a:sym typeface="Barlow Semi Condensed"/>
              </a:rPr>
              <a:t>+66  81 453 6326</a:t>
            </a:r>
            <a:endParaRPr dirty="0">
              <a:solidFill>
                <a:schemeClr val="dk2"/>
              </a:solidFill>
              <a:latin typeface="Barlow Semi Condensed"/>
              <a:ea typeface="Barlow Semi Condensed"/>
              <a:cs typeface="Barlow Semi Condensed"/>
              <a:sym typeface="Barlow Semi Condensed"/>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latin typeface="Barlow Semi Condensed"/>
                <a:ea typeface="Barlow Semi Condensed"/>
                <a:cs typeface="Barlow Semi Condensed"/>
                <a:sym typeface="Barlow Semi Condensed"/>
              </a:rPr>
              <a:t>Please keep this slide for attribution</a:t>
            </a:r>
            <a:endParaRPr sz="1100" dirty="0">
              <a:latin typeface="Barlow Semi Condensed"/>
              <a:ea typeface="Barlow Semi Condensed"/>
              <a:cs typeface="Barlow Semi Condensed"/>
              <a:sym typeface="Barlow Semi Condense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869711" y="490401"/>
              <a:ext cx="1404000" cy="14040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7" name="Google Shape;2177;p39"/>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Twitter</a:t>
            </a:r>
            <a:endParaRPr dirty="0"/>
          </a:p>
        </p:txBody>
      </p:sp>
      <p:sp>
        <p:nvSpPr>
          <p:cNvPr id="2178" name="Google Shape;2178;p39"/>
          <p:cNvSpPr txBox="1">
            <a:spLocks noGrp="1"/>
          </p:cNvSpPr>
          <p:nvPr>
            <p:ph type="subTitle" idx="1"/>
          </p:nvPr>
        </p:nvSpPr>
        <p:spPr>
          <a:xfrm>
            <a:off x="2003444" y="3054096"/>
            <a:ext cx="5136642" cy="1134000"/>
          </a:xfrm>
          <a:prstGeom prst="rect">
            <a:avLst/>
          </a:prstGeom>
        </p:spPr>
        <p:txBody>
          <a:bodyPr spcFirstLastPara="1" wrap="square" lIns="91425" tIns="91425" rIns="91425" bIns="91425" anchor="t" anchorCtr="0">
            <a:noAutofit/>
          </a:bodyPr>
          <a:lstStyle/>
          <a:p>
            <a:pPr lvl="0"/>
            <a:r>
              <a:rPr lang="en-US" b="1" dirty="0"/>
              <a:t>Twitter</a:t>
            </a:r>
            <a:r>
              <a:rPr lang="en-US" dirty="0"/>
              <a:t> is a </a:t>
            </a:r>
            <a:r>
              <a:rPr lang="en-US" b="1" dirty="0"/>
              <a:t>'microblogging</a:t>
            </a:r>
            <a:r>
              <a:rPr lang="en-US" dirty="0"/>
              <a:t>' system that allows you to </a:t>
            </a:r>
            <a:r>
              <a:rPr lang="en-US" b="1" dirty="0"/>
              <a:t>send</a:t>
            </a:r>
            <a:r>
              <a:rPr lang="en-US" dirty="0"/>
              <a:t> and </a:t>
            </a:r>
            <a:r>
              <a:rPr lang="en-US" b="1" dirty="0"/>
              <a:t>receive</a:t>
            </a:r>
            <a:r>
              <a:rPr lang="en-US" dirty="0"/>
              <a:t> short posts called </a:t>
            </a:r>
            <a:r>
              <a:rPr lang="en-US" b="1" dirty="0"/>
              <a:t>tweets</a:t>
            </a:r>
            <a:r>
              <a:rPr lang="en-US" dirty="0"/>
              <a:t>. Tweets can be up to </a:t>
            </a:r>
            <a:r>
              <a:rPr lang="en-US" b="1" dirty="0"/>
              <a:t>280 characters long</a:t>
            </a:r>
            <a:r>
              <a:rPr lang="en-US" dirty="0"/>
              <a:t> and can include links to relevant websites and resources.</a:t>
            </a:r>
            <a:endParaRPr dirty="0">
              <a:latin typeface="Barlow Semi Condensed"/>
              <a:ea typeface="Barlow Semi Condensed"/>
              <a:cs typeface="Barlow Semi Condensed"/>
              <a:sym typeface="Barlow Semi Condensed"/>
            </a:endParaRPr>
          </a:p>
        </p:txBody>
      </p:sp>
      <p:pic>
        <p:nvPicPr>
          <p:cNvPr id="2" name="Picture 1">
            <a:extLst>
              <a:ext uri="{FF2B5EF4-FFF2-40B4-BE49-F238E27FC236}">
                <a16:creationId xmlns:a16="http://schemas.microsoft.com/office/drawing/2014/main" id="{94E668D9-A87E-5E4F-84B4-50E1E408B95E}"/>
              </a:ext>
            </a:extLst>
          </p:cNvPr>
          <p:cNvPicPr>
            <a:picLocks noChangeAspect="1"/>
          </p:cNvPicPr>
          <p:nvPr/>
        </p:nvPicPr>
        <p:blipFill>
          <a:blip r:embed="rId3"/>
          <a:stretch>
            <a:fillRect/>
          </a:stretch>
        </p:blipFill>
        <p:spPr>
          <a:xfrm>
            <a:off x="3896760" y="750906"/>
            <a:ext cx="1350010" cy="1350010"/>
          </a:xfrm>
          <a:prstGeom prst="rect">
            <a:avLst/>
          </a:prstGeom>
        </p:spPr>
      </p:pic>
      <p:sp>
        <p:nvSpPr>
          <p:cNvPr id="5" name="TextBox 4">
            <a:extLst>
              <a:ext uri="{FF2B5EF4-FFF2-40B4-BE49-F238E27FC236}">
                <a16:creationId xmlns:a16="http://schemas.microsoft.com/office/drawing/2014/main" id="{AFEDB7DC-EFEC-8D4C-8718-0B896656A740}"/>
              </a:ext>
            </a:extLst>
          </p:cNvPr>
          <p:cNvSpPr txBox="1"/>
          <p:nvPr/>
        </p:nvSpPr>
        <p:spPr>
          <a:xfrm>
            <a:off x="3623310" y="4856614"/>
            <a:ext cx="4581703" cy="246221"/>
          </a:xfrm>
          <a:prstGeom prst="rect">
            <a:avLst/>
          </a:prstGeom>
          <a:noFill/>
        </p:spPr>
        <p:txBody>
          <a:bodyPr wrap="none" rtlCol="0">
            <a:spAutoFit/>
          </a:bodyPr>
          <a:lstStyle/>
          <a:p>
            <a:r>
              <a:rPr lang="en-US" sz="1000" dirty="0"/>
              <a:t>https://</a:t>
            </a:r>
            <a:r>
              <a:rPr lang="en-US" sz="1000" dirty="0" err="1"/>
              <a:t>esrc.ukri.org</a:t>
            </a:r>
            <a:r>
              <a:rPr lang="en-US" sz="1000" dirty="0"/>
              <a:t>/research/impact-toolkit/social-media/twitter/what-is-twitter/</a:t>
            </a:r>
            <a:endParaRPr lang="en-TH" sz="1000" dirty="0"/>
          </a:p>
        </p:txBody>
      </p:sp>
    </p:spTree>
    <p:extLst>
      <p:ext uri="{BB962C8B-B14F-4D97-AF65-F5344CB8AC3E}">
        <p14:creationId xmlns:p14="http://schemas.microsoft.com/office/powerpoint/2010/main" val="4090203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0279C33-1D32-2E48-A659-C3E90628B3D9}"/>
              </a:ext>
            </a:extLst>
          </p:cNvPr>
          <p:cNvSpPr>
            <a:spLocks noGrp="1"/>
          </p:cNvSpPr>
          <p:nvPr>
            <p:ph type="subTitle" idx="1"/>
          </p:nvPr>
        </p:nvSpPr>
        <p:spPr/>
        <p:txBody>
          <a:bodyPr/>
          <a:lstStyle/>
          <a:p>
            <a:endParaRPr lang="en-TH"/>
          </a:p>
        </p:txBody>
      </p:sp>
      <p:sp>
        <p:nvSpPr>
          <p:cNvPr id="3" name="Title 2">
            <a:extLst>
              <a:ext uri="{FF2B5EF4-FFF2-40B4-BE49-F238E27FC236}">
                <a16:creationId xmlns:a16="http://schemas.microsoft.com/office/drawing/2014/main" id="{8CD3795F-9788-D44D-A724-B1B56F0FC3E7}"/>
              </a:ext>
            </a:extLst>
          </p:cNvPr>
          <p:cNvSpPr>
            <a:spLocks noGrp="1"/>
          </p:cNvSpPr>
          <p:nvPr>
            <p:ph type="title"/>
          </p:nvPr>
        </p:nvSpPr>
        <p:spPr/>
        <p:txBody>
          <a:bodyPr/>
          <a:lstStyle/>
          <a:p>
            <a:endParaRPr lang="en-TH" dirty="0"/>
          </a:p>
        </p:txBody>
      </p:sp>
      <p:pic>
        <p:nvPicPr>
          <p:cNvPr id="4" name="Picture 3">
            <a:extLst>
              <a:ext uri="{FF2B5EF4-FFF2-40B4-BE49-F238E27FC236}">
                <a16:creationId xmlns:a16="http://schemas.microsoft.com/office/drawing/2014/main" id="{9B0D080C-69A2-D14A-9363-4C7FED34611A}"/>
              </a:ext>
            </a:extLst>
          </p:cNvPr>
          <p:cNvPicPr>
            <a:picLocks noChangeAspect="1"/>
          </p:cNvPicPr>
          <p:nvPr/>
        </p:nvPicPr>
        <p:blipFill>
          <a:blip r:embed="rId2"/>
          <a:stretch>
            <a:fillRect/>
          </a:stretch>
        </p:blipFill>
        <p:spPr>
          <a:xfrm>
            <a:off x="0" y="-9396"/>
            <a:ext cx="4202482" cy="2215439"/>
          </a:xfrm>
          <a:prstGeom prst="rect">
            <a:avLst/>
          </a:prstGeom>
        </p:spPr>
      </p:pic>
      <p:pic>
        <p:nvPicPr>
          <p:cNvPr id="5" name="Picture 4">
            <a:extLst>
              <a:ext uri="{FF2B5EF4-FFF2-40B4-BE49-F238E27FC236}">
                <a16:creationId xmlns:a16="http://schemas.microsoft.com/office/drawing/2014/main" id="{B494B456-D241-4B49-BCE2-EBE83FD09644}"/>
              </a:ext>
            </a:extLst>
          </p:cNvPr>
          <p:cNvPicPr>
            <a:picLocks noChangeAspect="1"/>
          </p:cNvPicPr>
          <p:nvPr/>
        </p:nvPicPr>
        <p:blipFill>
          <a:blip r:embed="rId3"/>
          <a:stretch>
            <a:fillRect/>
          </a:stretch>
        </p:blipFill>
        <p:spPr>
          <a:xfrm>
            <a:off x="3162300" y="0"/>
            <a:ext cx="5981700" cy="3060700"/>
          </a:xfrm>
          <a:prstGeom prst="rect">
            <a:avLst/>
          </a:prstGeom>
        </p:spPr>
      </p:pic>
      <p:pic>
        <p:nvPicPr>
          <p:cNvPr id="6" name="Picture 5">
            <a:extLst>
              <a:ext uri="{FF2B5EF4-FFF2-40B4-BE49-F238E27FC236}">
                <a16:creationId xmlns:a16="http://schemas.microsoft.com/office/drawing/2014/main" id="{B129E759-AA48-CC41-AD2F-9AC753E237A1}"/>
              </a:ext>
            </a:extLst>
          </p:cNvPr>
          <p:cNvPicPr>
            <a:picLocks noChangeAspect="1"/>
          </p:cNvPicPr>
          <p:nvPr/>
        </p:nvPicPr>
        <p:blipFill>
          <a:blip r:embed="rId4"/>
          <a:stretch>
            <a:fillRect/>
          </a:stretch>
        </p:blipFill>
        <p:spPr>
          <a:xfrm>
            <a:off x="0" y="1953132"/>
            <a:ext cx="4809600" cy="3190368"/>
          </a:xfrm>
          <a:prstGeom prst="rect">
            <a:avLst/>
          </a:prstGeom>
        </p:spPr>
      </p:pic>
      <p:pic>
        <p:nvPicPr>
          <p:cNvPr id="7" name="Picture 6">
            <a:extLst>
              <a:ext uri="{FF2B5EF4-FFF2-40B4-BE49-F238E27FC236}">
                <a16:creationId xmlns:a16="http://schemas.microsoft.com/office/drawing/2014/main" id="{5D19EB72-FCA6-E748-A398-33C398B7CF4C}"/>
              </a:ext>
            </a:extLst>
          </p:cNvPr>
          <p:cNvPicPr>
            <a:picLocks noChangeAspect="1"/>
          </p:cNvPicPr>
          <p:nvPr/>
        </p:nvPicPr>
        <p:blipFill>
          <a:blip r:embed="rId5"/>
          <a:stretch>
            <a:fillRect/>
          </a:stretch>
        </p:blipFill>
        <p:spPr>
          <a:xfrm>
            <a:off x="4334401" y="1481999"/>
            <a:ext cx="4809599" cy="3661501"/>
          </a:xfrm>
          <a:prstGeom prst="rect">
            <a:avLst/>
          </a:prstGeom>
        </p:spPr>
      </p:pic>
    </p:spTree>
    <p:extLst>
      <p:ext uri="{BB962C8B-B14F-4D97-AF65-F5344CB8AC3E}">
        <p14:creationId xmlns:p14="http://schemas.microsoft.com/office/powerpoint/2010/main" val="3961863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2177" name="Google Shape;2177;p39"/>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Sentiment Analysis</a:t>
            </a:r>
            <a:endParaRPr dirty="0"/>
          </a:p>
        </p:txBody>
      </p:sp>
      <p:sp>
        <p:nvSpPr>
          <p:cNvPr id="2178" name="Google Shape;2178;p39"/>
          <p:cNvSpPr txBox="1">
            <a:spLocks noGrp="1"/>
          </p:cNvSpPr>
          <p:nvPr>
            <p:ph type="subTitle" idx="1"/>
          </p:nvPr>
        </p:nvSpPr>
        <p:spPr>
          <a:xfrm>
            <a:off x="2003444" y="3054096"/>
            <a:ext cx="5136642" cy="1134000"/>
          </a:xfrm>
          <a:prstGeom prst="rect">
            <a:avLst/>
          </a:prstGeom>
        </p:spPr>
        <p:txBody>
          <a:bodyPr spcFirstLastPara="1" wrap="square" lIns="91425" tIns="91425" rIns="91425" bIns="91425" anchor="t" anchorCtr="0">
            <a:noAutofit/>
          </a:bodyPr>
          <a:lstStyle/>
          <a:p>
            <a:pPr lvl="0"/>
            <a:r>
              <a:rPr lang="en-US" dirty="0"/>
              <a:t>Sentiment analysis is a natural language processing technique used to </a:t>
            </a:r>
            <a:r>
              <a:rPr lang="en-US" b="1" dirty="0"/>
              <a:t>determine whether data is positive, negative or neutral</a:t>
            </a:r>
            <a:r>
              <a:rPr lang="en-US" dirty="0"/>
              <a:t> to help businesses monitor brand and product sentiment in customer feedback, and </a:t>
            </a:r>
            <a:r>
              <a:rPr lang="en-US" b="1" dirty="0"/>
              <a:t>understand customer needs.</a:t>
            </a:r>
            <a:endParaRPr b="1" dirty="0">
              <a:latin typeface="Barlow Semi Condensed"/>
              <a:ea typeface="Barlow Semi Condensed"/>
              <a:cs typeface="Barlow Semi Condensed"/>
              <a:sym typeface="Barlow Semi Condensed"/>
            </a:endParaRPr>
          </a:p>
        </p:txBody>
      </p:sp>
      <p:sp>
        <p:nvSpPr>
          <p:cNvPr id="5" name="TextBox 4">
            <a:extLst>
              <a:ext uri="{FF2B5EF4-FFF2-40B4-BE49-F238E27FC236}">
                <a16:creationId xmlns:a16="http://schemas.microsoft.com/office/drawing/2014/main" id="{AFEDB7DC-EFEC-8D4C-8718-0B896656A740}"/>
              </a:ext>
            </a:extLst>
          </p:cNvPr>
          <p:cNvSpPr txBox="1"/>
          <p:nvPr/>
        </p:nvSpPr>
        <p:spPr>
          <a:xfrm>
            <a:off x="5492253" y="4859179"/>
            <a:ext cx="2702984" cy="246221"/>
          </a:xfrm>
          <a:prstGeom prst="rect">
            <a:avLst/>
          </a:prstGeom>
          <a:noFill/>
        </p:spPr>
        <p:txBody>
          <a:bodyPr wrap="none" rtlCol="0">
            <a:spAutoFit/>
          </a:bodyPr>
          <a:lstStyle/>
          <a:p>
            <a:r>
              <a:rPr lang="en-US" sz="1000" dirty="0"/>
              <a:t>https://</a:t>
            </a:r>
            <a:r>
              <a:rPr lang="en-US" sz="1000" dirty="0" err="1"/>
              <a:t>monkeylearn.com</a:t>
            </a:r>
            <a:r>
              <a:rPr lang="en-US" sz="1000" dirty="0"/>
              <a:t>/sentiment-analysis/</a:t>
            </a:r>
            <a:endParaRPr lang="en-TH" sz="1000" dirty="0"/>
          </a:p>
        </p:txBody>
      </p:sp>
      <p:grpSp>
        <p:nvGrpSpPr>
          <p:cNvPr id="3" name="Group 2">
            <a:extLst>
              <a:ext uri="{FF2B5EF4-FFF2-40B4-BE49-F238E27FC236}">
                <a16:creationId xmlns:a16="http://schemas.microsoft.com/office/drawing/2014/main" id="{61B1527E-3A83-8B49-B4F7-3AE1A12FCEB7}"/>
              </a:ext>
            </a:extLst>
          </p:cNvPr>
          <p:cNvGrpSpPr/>
          <p:nvPr/>
        </p:nvGrpSpPr>
        <p:grpSpPr>
          <a:xfrm>
            <a:off x="3611072" y="447241"/>
            <a:ext cx="1921856" cy="1853730"/>
            <a:chOff x="3611072" y="447241"/>
            <a:chExt cx="1921856" cy="1853730"/>
          </a:xfrm>
        </p:grpSpPr>
        <p:sp>
          <p:nvSpPr>
            <p:cNvPr id="10" name="Google Shape;9823;p70">
              <a:extLst>
                <a:ext uri="{FF2B5EF4-FFF2-40B4-BE49-F238E27FC236}">
                  <a16:creationId xmlns:a16="http://schemas.microsoft.com/office/drawing/2014/main" id="{D89C8FC6-E2D0-3B4E-BB5E-B8CDDC882523}"/>
                </a:ext>
              </a:extLst>
            </p:cNvPr>
            <p:cNvSpPr/>
            <p:nvPr/>
          </p:nvSpPr>
          <p:spPr>
            <a:xfrm>
              <a:off x="4660182" y="1099055"/>
              <a:ext cx="441546" cy="215839"/>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824;p70">
              <a:extLst>
                <a:ext uri="{FF2B5EF4-FFF2-40B4-BE49-F238E27FC236}">
                  <a16:creationId xmlns:a16="http://schemas.microsoft.com/office/drawing/2014/main" id="{2E4572F5-B5C6-9844-8F91-C4D9B9851D58}"/>
                </a:ext>
              </a:extLst>
            </p:cNvPr>
            <p:cNvSpPr/>
            <p:nvPr/>
          </p:nvSpPr>
          <p:spPr>
            <a:xfrm>
              <a:off x="4770489" y="778162"/>
              <a:ext cx="210904" cy="210745"/>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825;p70">
              <a:extLst>
                <a:ext uri="{FF2B5EF4-FFF2-40B4-BE49-F238E27FC236}">
                  <a16:creationId xmlns:a16="http://schemas.microsoft.com/office/drawing/2014/main" id="{82FFE484-B9CA-CB4F-97FE-FB3D6AD9A9B0}"/>
                </a:ext>
              </a:extLst>
            </p:cNvPr>
            <p:cNvSpPr/>
            <p:nvPr/>
          </p:nvSpPr>
          <p:spPr>
            <a:xfrm>
              <a:off x="3611072" y="447241"/>
              <a:ext cx="1921856" cy="185373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77C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 name="Group 7">
            <a:extLst>
              <a:ext uri="{FF2B5EF4-FFF2-40B4-BE49-F238E27FC236}">
                <a16:creationId xmlns:a16="http://schemas.microsoft.com/office/drawing/2014/main" id="{0F40FF39-304E-C342-AAC1-618754F9C3D1}"/>
              </a:ext>
            </a:extLst>
          </p:cNvPr>
          <p:cNvGrpSpPr/>
          <p:nvPr/>
        </p:nvGrpSpPr>
        <p:grpSpPr>
          <a:xfrm>
            <a:off x="816996" y="626438"/>
            <a:ext cx="3209730" cy="1851586"/>
            <a:chOff x="401342" y="627314"/>
            <a:chExt cx="3209730" cy="1851586"/>
          </a:xfrm>
        </p:grpSpPr>
        <p:sp>
          <p:nvSpPr>
            <p:cNvPr id="15" name="Google Shape;2178;p39">
              <a:extLst>
                <a:ext uri="{FF2B5EF4-FFF2-40B4-BE49-F238E27FC236}">
                  <a16:creationId xmlns:a16="http://schemas.microsoft.com/office/drawing/2014/main" id="{D85372BB-DA18-A94D-8912-821523A915B7}"/>
                </a:ext>
              </a:extLst>
            </p:cNvPr>
            <p:cNvSpPr txBox="1">
              <a:spLocks/>
            </p:cNvSpPr>
            <p:nvPr/>
          </p:nvSpPr>
          <p:spPr>
            <a:xfrm>
              <a:off x="1175284" y="627314"/>
              <a:ext cx="2435788" cy="943481"/>
            </a:xfrm>
            <a:prstGeom prst="wedgeRoundRectCallout">
              <a:avLst>
                <a:gd name="adj1" fmla="val -56288"/>
                <a:gd name="adj2" fmla="val 73269"/>
                <a:gd name="adj3" fmla="val 16667"/>
              </a:avLst>
            </a:prstGeom>
            <a:solidFill>
              <a:schemeClr val="accent3"/>
            </a:solidFill>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9pPr>
            </a:lstStyle>
            <a:p>
              <a:pPr algn="thaiDist"/>
              <a:r>
                <a:rPr lang="en-US" sz="1200" dirty="0"/>
                <a:t>@</a:t>
              </a:r>
              <a:r>
                <a:rPr lang="en-US" sz="1200" dirty="0" err="1"/>
                <a:t>AmericanAir</a:t>
              </a:r>
              <a:r>
                <a:rPr lang="en-US" sz="1200" dirty="0"/>
                <a:t> </a:t>
              </a:r>
              <a:r>
                <a:rPr lang="en-US" sz="1200" b="1" dirty="0">
                  <a:solidFill>
                    <a:schemeClr val="accent3">
                      <a:lumMod val="50000"/>
                    </a:schemeClr>
                  </a:solidFill>
                </a:rPr>
                <a:t>Love</a:t>
              </a:r>
              <a:r>
                <a:rPr lang="en-US" sz="1200" dirty="0"/>
                <a:t> the new planes for the JFK-LAX run. Maybe one day I will be on one where the amenities all function. #</a:t>
              </a:r>
              <a:r>
                <a:rPr lang="en-US" sz="1200" dirty="0" err="1"/>
                <a:t>NoCharge</a:t>
              </a:r>
              <a:r>
                <a:rPr lang="en-US" sz="1200" dirty="0"/>
                <a:t> #Ever</a:t>
              </a:r>
              <a:endParaRPr lang="en-US" sz="1200" b="1" dirty="0"/>
            </a:p>
          </p:txBody>
        </p:sp>
        <p:sp>
          <p:nvSpPr>
            <p:cNvPr id="30" name="Google Shape;7136;p64">
              <a:extLst>
                <a:ext uri="{FF2B5EF4-FFF2-40B4-BE49-F238E27FC236}">
                  <a16:creationId xmlns:a16="http://schemas.microsoft.com/office/drawing/2014/main" id="{2BA191BA-02FC-FE45-8322-597D8C2A6F83}"/>
                </a:ext>
              </a:extLst>
            </p:cNvPr>
            <p:cNvSpPr/>
            <p:nvPr/>
          </p:nvSpPr>
          <p:spPr>
            <a:xfrm>
              <a:off x="401342" y="1798770"/>
              <a:ext cx="680130" cy="680130"/>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accent3">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nvGrpSpPr>
          <p:cNvPr id="14" name="Group 13">
            <a:extLst>
              <a:ext uri="{FF2B5EF4-FFF2-40B4-BE49-F238E27FC236}">
                <a16:creationId xmlns:a16="http://schemas.microsoft.com/office/drawing/2014/main" id="{AC8A8332-476A-DF45-ABA3-381FAD4E50A9}"/>
              </a:ext>
            </a:extLst>
          </p:cNvPr>
          <p:cNvGrpSpPr/>
          <p:nvPr/>
        </p:nvGrpSpPr>
        <p:grpSpPr>
          <a:xfrm>
            <a:off x="5647027" y="1124884"/>
            <a:ext cx="2660983" cy="2380902"/>
            <a:chOff x="5647027" y="1124884"/>
            <a:chExt cx="2660983" cy="2380902"/>
          </a:xfrm>
        </p:grpSpPr>
        <p:sp>
          <p:nvSpPr>
            <p:cNvPr id="24" name="Google Shape;2178;p39">
              <a:extLst>
                <a:ext uri="{FF2B5EF4-FFF2-40B4-BE49-F238E27FC236}">
                  <a16:creationId xmlns:a16="http://schemas.microsoft.com/office/drawing/2014/main" id="{80ADD266-2179-AD40-B96D-E7B5A109D33B}"/>
                </a:ext>
              </a:extLst>
            </p:cNvPr>
            <p:cNvSpPr txBox="1">
              <a:spLocks/>
            </p:cNvSpPr>
            <p:nvPr/>
          </p:nvSpPr>
          <p:spPr>
            <a:xfrm>
              <a:off x="5647027" y="1124884"/>
              <a:ext cx="2435788" cy="1230965"/>
            </a:xfrm>
            <a:prstGeom prst="wedgeRoundRectCallout">
              <a:avLst>
                <a:gd name="adj1" fmla="val 36180"/>
                <a:gd name="adj2" fmla="val 81510"/>
                <a:gd name="adj3" fmla="val 16667"/>
              </a:avLst>
            </a:prstGeom>
            <a:solidFill>
              <a:srgbClr val="FFA83F">
                <a:alpha val="48627"/>
              </a:srgbClr>
            </a:solidFill>
            <a:ln>
              <a:solidFill>
                <a:srgbClr val="FF9300"/>
              </a:solidFill>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400" b="0" i="0" u="none" strike="noStrike" cap="none">
                  <a:solidFill>
                    <a:schemeClr val="dk2"/>
                  </a:solidFill>
                  <a:latin typeface="Barlow Semi Condensed"/>
                  <a:ea typeface="Barlow Semi Condensed"/>
                  <a:cs typeface="Barlow Semi Condensed"/>
                  <a:sym typeface="Barlow Semi Condensed"/>
                </a:defRPr>
              </a:lvl9pPr>
            </a:lstStyle>
            <a:p>
              <a:pPr algn="thaiDist"/>
              <a:r>
                <a:rPr lang="en-US" sz="1200" dirty="0"/>
                <a:t>@</a:t>
              </a:r>
              <a:r>
                <a:rPr lang="en-US" sz="1200" dirty="0" err="1"/>
                <a:t>AmericanAir</a:t>
              </a:r>
              <a:r>
                <a:rPr lang="en-US" sz="1200" dirty="0"/>
                <a:t> leaving over 20 minutes </a:t>
              </a:r>
              <a:r>
                <a:rPr lang="en-US" sz="1200" b="1" dirty="0">
                  <a:solidFill>
                    <a:srgbClr val="FF9300"/>
                  </a:solidFill>
                </a:rPr>
                <a:t>Late Flight</a:t>
              </a:r>
              <a:r>
                <a:rPr lang="en-US" sz="1200" dirty="0"/>
                <a:t>. No warnings or communication until we were 15 minutes Late Flight. That's called </a:t>
              </a:r>
              <a:r>
                <a:rPr lang="en-US" sz="1200" b="1" dirty="0">
                  <a:solidFill>
                    <a:srgbClr val="FF9300"/>
                  </a:solidFill>
                </a:rPr>
                <a:t>shitty</a:t>
              </a:r>
              <a:r>
                <a:rPr lang="en-US" sz="1200" dirty="0"/>
                <a:t> customer svc</a:t>
              </a:r>
              <a:endParaRPr lang="en-US" sz="1200" b="1" dirty="0"/>
            </a:p>
          </p:txBody>
        </p:sp>
        <p:grpSp>
          <p:nvGrpSpPr>
            <p:cNvPr id="32" name="Google Shape;7129;p64">
              <a:extLst>
                <a:ext uri="{FF2B5EF4-FFF2-40B4-BE49-F238E27FC236}">
                  <a16:creationId xmlns:a16="http://schemas.microsoft.com/office/drawing/2014/main" id="{264F8DA9-C8ED-8640-813A-74ECCE22C491}"/>
                </a:ext>
              </a:extLst>
            </p:cNvPr>
            <p:cNvGrpSpPr/>
            <p:nvPr/>
          </p:nvGrpSpPr>
          <p:grpSpPr>
            <a:xfrm>
              <a:off x="7589876" y="2787652"/>
              <a:ext cx="718134" cy="718134"/>
              <a:chOff x="5049725" y="3806450"/>
              <a:chExt cx="481825" cy="481825"/>
            </a:xfrm>
            <a:solidFill>
              <a:srgbClr val="FFA445"/>
            </a:solidFill>
          </p:grpSpPr>
          <p:sp>
            <p:nvSpPr>
              <p:cNvPr id="33" name="Google Shape;7130;p64">
                <a:extLst>
                  <a:ext uri="{FF2B5EF4-FFF2-40B4-BE49-F238E27FC236}">
                    <a16:creationId xmlns:a16="http://schemas.microsoft.com/office/drawing/2014/main" id="{6759A862-3636-2548-A4C3-39ACA657AAC9}"/>
                  </a:ext>
                </a:extLst>
              </p:cNvPr>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 name="Google Shape;7131;p64">
                <a:extLst>
                  <a:ext uri="{FF2B5EF4-FFF2-40B4-BE49-F238E27FC236}">
                    <a16:creationId xmlns:a16="http://schemas.microsoft.com/office/drawing/2014/main" id="{C2E801D5-3DF7-3943-8FC9-1811845829A8}"/>
                  </a:ext>
                </a:extLst>
              </p:cNvPr>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 name="Google Shape;7132;p64">
                <a:extLst>
                  <a:ext uri="{FF2B5EF4-FFF2-40B4-BE49-F238E27FC236}">
                    <a16:creationId xmlns:a16="http://schemas.microsoft.com/office/drawing/2014/main" id="{20F79730-B8A4-524C-8209-2E36A5F377AE}"/>
                  </a:ext>
                </a:extLst>
              </p:cNvPr>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35D74"/>
                  </a:solidFill>
                </a:endParaRPr>
              </a:p>
            </p:txBody>
          </p:sp>
        </p:grpSp>
      </p:grpSp>
      <p:sp>
        <p:nvSpPr>
          <p:cNvPr id="13" name="TextBox 12">
            <a:extLst>
              <a:ext uri="{FF2B5EF4-FFF2-40B4-BE49-F238E27FC236}">
                <a16:creationId xmlns:a16="http://schemas.microsoft.com/office/drawing/2014/main" id="{BA251FC6-87E3-3E44-AD74-298B8197F27D}"/>
              </a:ext>
            </a:extLst>
          </p:cNvPr>
          <p:cNvSpPr txBox="1"/>
          <p:nvPr/>
        </p:nvSpPr>
        <p:spPr>
          <a:xfrm>
            <a:off x="7948943" y="3313568"/>
            <a:ext cx="184731" cy="307777"/>
          </a:xfrm>
          <a:prstGeom prst="rect">
            <a:avLst/>
          </a:prstGeom>
          <a:noFill/>
        </p:spPr>
        <p:txBody>
          <a:bodyPr wrap="none" rtlCol="0">
            <a:spAutoFit/>
          </a:bodyPr>
          <a:lstStyle/>
          <a:p>
            <a:endParaRPr lang="en-TH" dirty="0"/>
          </a:p>
        </p:txBody>
      </p:sp>
    </p:spTree>
    <p:extLst>
      <p:ext uri="{BB962C8B-B14F-4D97-AF65-F5344CB8AC3E}">
        <p14:creationId xmlns:p14="http://schemas.microsoft.com/office/powerpoint/2010/main" val="3822096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The Problem</a:t>
            </a:r>
            <a:endParaRPr sz="4700" dirty="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157" name="Google Shape;2157;p38"/>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Tree>
    <p:extLst>
      <p:ext uri="{BB962C8B-B14F-4D97-AF65-F5344CB8AC3E}">
        <p14:creationId xmlns:p14="http://schemas.microsoft.com/office/powerpoint/2010/main" val="3628633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sp>
        <p:nvSpPr>
          <p:cNvPr id="2330" name="Google Shape;2330;p44"/>
          <p:cNvSpPr txBox="1">
            <a:spLocks noGrp="1"/>
          </p:cNvSpPr>
          <p:nvPr>
            <p:ph type="subTitle" idx="1"/>
          </p:nvPr>
        </p:nvSpPr>
        <p:spPr>
          <a:xfrm>
            <a:off x="1374607" y="988566"/>
            <a:ext cx="4231138" cy="3023008"/>
          </a:xfrm>
          <a:prstGeom prst="rect">
            <a:avLst/>
          </a:prstGeom>
        </p:spPr>
        <p:txBody>
          <a:bodyPr spcFirstLastPara="1" wrap="square" lIns="91425" tIns="91425" rIns="91425" bIns="91425" anchor="t" anchorCtr="0">
            <a:noAutofit/>
          </a:bodyPr>
          <a:lstStyle/>
          <a:p>
            <a:pPr lvl="0" algn="just"/>
            <a:r>
              <a:rPr lang="en" sz="1800" dirty="0">
                <a:solidFill>
                  <a:schemeClr val="tx1">
                    <a:lumMod val="60000"/>
                    <a:lumOff val="40000"/>
                  </a:schemeClr>
                </a:solidFill>
                <a:latin typeface="Barlow Semi Condensed"/>
                <a:ea typeface="Barlow Semi Condensed"/>
                <a:cs typeface="Barlow Semi Condensed"/>
                <a:sym typeface="Barlow Semi Condensed"/>
              </a:rPr>
              <a:t>"</a:t>
            </a:r>
            <a:r>
              <a:rPr lang="en-US" sz="1800" dirty="0">
                <a:solidFill>
                  <a:schemeClr val="bg1">
                    <a:lumMod val="65000"/>
                  </a:schemeClr>
                </a:solidFill>
              </a:rPr>
              <a:t>Although airline industry — one of the world most competitive market — have been employing multiple feedback channels to collect customer feedback, they are all arduous. Thus making a social media analysis a more compelling approach.</a:t>
            </a:r>
            <a:r>
              <a:rPr lang="en-US" sz="1800" dirty="0"/>
              <a:t> This project will identify</a:t>
            </a:r>
            <a:r>
              <a:rPr lang="en-US" b="1" dirty="0"/>
              <a:t> negative sentiment tweets</a:t>
            </a:r>
            <a:r>
              <a:rPr lang="en-US" sz="1800" dirty="0"/>
              <a:t> about the airline to categorize</a:t>
            </a:r>
            <a:r>
              <a:rPr lang="en-US" b="1" dirty="0"/>
              <a:t> them into subcategories and direct them to related departments to solve problems</a:t>
            </a:r>
            <a:r>
              <a:rPr lang="en-US" sz="1800" dirty="0"/>
              <a:t> and develop improvement strategies in the future."</a:t>
            </a:r>
            <a:endParaRPr sz="1800" dirty="0">
              <a:latin typeface="Barlow Semi Condensed"/>
              <a:ea typeface="Barlow Semi Condensed"/>
              <a:cs typeface="Barlow Semi Condensed"/>
              <a:sym typeface="Barlow Semi Condensed"/>
            </a:endParaRPr>
          </a:p>
        </p:txBody>
      </p:sp>
      <p:grpSp>
        <p:nvGrpSpPr>
          <p:cNvPr id="5" name="Group 4">
            <a:extLst>
              <a:ext uri="{FF2B5EF4-FFF2-40B4-BE49-F238E27FC236}">
                <a16:creationId xmlns:a16="http://schemas.microsoft.com/office/drawing/2014/main" id="{C083F43F-43AF-CF46-AAF9-1D604F9F9D5D}"/>
              </a:ext>
            </a:extLst>
          </p:cNvPr>
          <p:cNvGrpSpPr/>
          <p:nvPr/>
        </p:nvGrpSpPr>
        <p:grpSpPr>
          <a:xfrm>
            <a:off x="5946130" y="1205921"/>
            <a:ext cx="2727479" cy="2727479"/>
            <a:chOff x="4939697" y="632092"/>
            <a:chExt cx="3879489" cy="3879489"/>
          </a:xfrm>
        </p:grpSpPr>
        <p:grpSp>
          <p:nvGrpSpPr>
            <p:cNvPr id="2326" name="Google Shape;2326;p44"/>
            <p:cNvGrpSpPr/>
            <p:nvPr/>
          </p:nvGrpSpPr>
          <p:grpSpPr>
            <a:xfrm>
              <a:off x="4939697"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chemeClr val="l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7699;p66">
              <a:extLst>
                <a:ext uri="{FF2B5EF4-FFF2-40B4-BE49-F238E27FC236}">
                  <a16:creationId xmlns:a16="http://schemas.microsoft.com/office/drawing/2014/main" id="{DE62E24A-5DAB-D34C-B612-ED83FB30FE19}"/>
                </a:ext>
              </a:extLst>
            </p:cNvPr>
            <p:cNvGrpSpPr/>
            <p:nvPr/>
          </p:nvGrpSpPr>
          <p:grpSpPr>
            <a:xfrm>
              <a:off x="5827260" y="1609899"/>
              <a:ext cx="2023224" cy="1993122"/>
              <a:chOff x="-60991775" y="3376900"/>
              <a:chExt cx="315850" cy="311150"/>
            </a:xfrm>
            <a:solidFill>
              <a:schemeClr val="accent3">
                <a:lumMod val="75000"/>
              </a:schemeClr>
            </a:solidFill>
          </p:grpSpPr>
          <p:sp>
            <p:nvSpPr>
              <p:cNvPr id="13" name="Google Shape;7700;p66">
                <a:extLst>
                  <a:ext uri="{FF2B5EF4-FFF2-40B4-BE49-F238E27FC236}">
                    <a16:creationId xmlns:a16="http://schemas.microsoft.com/office/drawing/2014/main" id="{6F92E40D-9410-D644-9B29-4FCF26448797}"/>
                  </a:ext>
                </a:extLst>
              </p:cNvPr>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701;p66">
                <a:extLst>
                  <a:ext uri="{FF2B5EF4-FFF2-40B4-BE49-F238E27FC236}">
                    <a16:creationId xmlns:a16="http://schemas.microsoft.com/office/drawing/2014/main" id="{E5EC0596-B316-1242-9E18-377955F53756}"/>
                  </a:ext>
                </a:extLst>
              </p:cNvPr>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702;p66">
                <a:extLst>
                  <a:ext uri="{FF2B5EF4-FFF2-40B4-BE49-F238E27FC236}">
                    <a16:creationId xmlns:a16="http://schemas.microsoft.com/office/drawing/2014/main" id="{5ADEE23F-37E7-9D43-BED4-A2BA8E17C26E}"/>
                  </a:ext>
                </a:extLst>
              </p:cNvPr>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34405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The Data</a:t>
            </a:r>
            <a:endParaRPr sz="4700" dirty="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157" name="Google Shape;2157;p38"/>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latin typeface="Barlow Semi Condensed"/>
              <a:ea typeface="Barlow Semi Condensed"/>
              <a:cs typeface="Barlow Semi Condensed"/>
              <a:sym typeface="Barlow Semi Condensed"/>
            </a:endParaRPr>
          </a:p>
        </p:txBody>
      </p:sp>
    </p:spTree>
    <p:extLst>
      <p:ext uri="{BB962C8B-B14F-4D97-AF65-F5344CB8AC3E}">
        <p14:creationId xmlns:p14="http://schemas.microsoft.com/office/powerpoint/2010/main" val="3306287174"/>
      </p:ext>
    </p:extLst>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1570</TotalTime>
  <Words>1271</Words>
  <Application>Microsoft Macintosh PowerPoint</Application>
  <PresentationFormat>On-screen Show (16:9)</PresentationFormat>
  <Paragraphs>193</Paragraphs>
  <Slides>33</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Barlow Semi Condensed</vt:lpstr>
      <vt:lpstr>Fjalla One</vt:lpstr>
      <vt:lpstr>Barlow Semi Condensed Medium</vt:lpstr>
      <vt:lpstr>Technology Consulting by Slidesgo</vt:lpstr>
      <vt:lpstr>Airline tweets sentiment analysis</vt:lpstr>
      <vt:lpstr>Table of Contents</vt:lpstr>
      <vt:lpstr>A little bit of background</vt:lpstr>
      <vt:lpstr>Twitter</vt:lpstr>
      <vt:lpstr>PowerPoint Presentation</vt:lpstr>
      <vt:lpstr>Sentiment Analysis</vt:lpstr>
      <vt:lpstr>The Problem</vt:lpstr>
      <vt:lpstr>PowerPoint Presentation</vt:lpstr>
      <vt:lpstr>The Data</vt:lpstr>
      <vt:lpstr>Data: Twitter US Airline Sentiment dataset (Kaggle)</vt:lpstr>
      <vt:lpstr>PowerPoint Presentation</vt:lpstr>
      <vt:lpstr>Data Dictionary (in the scope of project)</vt:lpstr>
      <vt:lpstr>Exploratory Data Analysis</vt:lpstr>
      <vt:lpstr>PowerPoint Presentation</vt:lpstr>
      <vt:lpstr>Airlines Overview</vt:lpstr>
      <vt:lpstr>Tweet length (#characters) </vt:lpstr>
      <vt:lpstr>Tweet length (#words) </vt:lpstr>
      <vt:lpstr>Days of week</vt:lpstr>
      <vt:lpstr>Negative vs Positive Sentiment words</vt:lpstr>
      <vt:lpstr>The Approach</vt:lpstr>
      <vt:lpstr>Algorithm outline</vt:lpstr>
      <vt:lpstr>Text Data Preprocessing</vt:lpstr>
      <vt:lpstr>The Result</vt:lpstr>
      <vt:lpstr>The Conclusion</vt:lpstr>
      <vt:lpstr>Performance Summary</vt:lpstr>
      <vt:lpstr>What can be infered from the model?</vt:lpstr>
      <vt:lpstr>Limitation</vt:lpstr>
      <vt:lpstr>Conclusion</vt:lpstr>
      <vt:lpstr>Topic modeling</vt:lpstr>
      <vt:lpstr>Without topic modeling</vt:lpstr>
      <vt:lpstr>Ground truth and topic modeling result</vt:lpstr>
      <vt:lpstr>What can topic modeling do?</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Airline tweets sentiment analysis</dc:title>
  <cp:lastModifiedBy>Wirach Leelakiatiwong</cp:lastModifiedBy>
  <cp:revision>46</cp:revision>
  <dcterms:modified xsi:type="dcterms:W3CDTF">2021-04-28T11:49:44Z</dcterms:modified>
</cp:coreProperties>
</file>